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  <p:sldMasterId id="2147483756" r:id="rId3"/>
    <p:sldMasterId id="2147483775" r:id="rId4"/>
    <p:sldMasterId id="2147483788" r:id="rId5"/>
    <p:sldMasterId id="2147483794" r:id="rId6"/>
    <p:sldMasterId id="2147483800" r:id="rId7"/>
    <p:sldMasterId id="2147483806" r:id="rId8"/>
  </p:sldMasterIdLst>
  <p:notesMasterIdLst>
    <p:notesMasterId r:id="rId24"/>
  </p:notesMasterIdLst>
  <p:handoutMasterIdLst>
    <p:handoutMasterId r:id="rId25"/>
  </p:handoutMasterIdLst>
  <p:sldIdLst>
    <p:sldId id="256" r:id="rId9"/>
    <p:sldId id="269" r:id="rId10"/>
    <p:sldId id="265" r:id="rId11"/>
    <p:sldId id="358" r:id="rId12"/>
    <p:sldId id="359" r:id="rId13"/>
    <p:sldId id="352" r:id="rId14"/>
    <p:sldId id="353" r:id="rId15"/>
    <p:sldId id="354" r:id="rId16"/>
    <p:sldId id="355" r:id="rId17"/>
    <p:sldId id="361" r:id="rId18"/>
    <p:sldId id="360" r:id="rId19"/>
    <p:sldId id="347" r:id="rId20"/>
    <p:sldId id="266" r:id="rId21"/>
    <p:sldId id="357" r:id="rId22"/>
    <p:sldId id="301" r:id="rId23"/>
  </p:sldIdLst>
  <p:sldSz cx="12192000" cy="6858000"/>
  <p:notesSz cx="12192000" cy="6858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7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4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1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68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3593" algn="l" defTabSz="9134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0316" algn="l" defTabSz="9134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197035" algn="l" defTabSz="9134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3749" algn="l" defTabSz="9134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D8C"/>
    <a:srgbClr val="297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7" autoAdjust="0"/>
    <p:restoredTop sz="94731"/>
  </p:normalViewPr>
  <p:slideViewPr>
    <p:cSldViewPr>
      <p:cViewPr varScale="1">
        <p:scale>
          <a:sx n="62" d="100"/>
          <a:sy n="62" d="100"/>
        </p:scale>
        <p:origin x="-714" y="-78"/>
      </p:cViewPr>
      <p:guideLst>
        <p:guide orient="horz" pos="2880"/>
        <p:guide pos="216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3A63-E648-4202-A6FC-B99600B203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F705CE-1A20-40EE-8568-D53E2A895885}">
      <dgm:prSet phldrT="[Texto]" custT="1"/>
      <dgm:spPr>
        <a:solidFill>
          <a:srgbClr val="009999"/>
        </a:solidFill>
      </dgm:spPr>
      <dgm:t>
        <a:bodyPr/>
        <a:lstStyle/>
        <a:p>
          <a:r>
            <a:rPr lang="es-ES" sz="1400" dirty="0">
              <a:latin typeface="SenticoSansDT"/>
            </a:rPr>
            <a:t>Proyectos viables, bancables, sostenibles y alineados a los </a:t>
          </a:r>
          <a:r>
            <a:rPr lang="es-PE" sz="1400" dirty="0">
              <a:latin typeface="SenticoSansDT"/>
            </a:rPr>
            <a:t>compromisos internacionales.</a:t>
          </a:r>
          <a:endParaRPr lang="es-ES" sz="1400" dirty="0">
            <a:latin typeface="SenticoSansDT"/>
          </a:endParaRPr>
        </a:p>
      </dgm:t>
    </dgm:pt>
    <dgm:pt modelId="{1AD6AA69-6923-4862-9641-B7A4D84E1CEE}" type="parTrans" cxnId="{12BF6262-4B97-4A44-B4C5-2A1696DD93E2}">
      <dgm:prSet/>
      <dgm:spPr/>
      <dgm:t>
        <a:bodyPr/>
        <a:lstStyle/>
        <a:p>
          <a:endParaRPr lang="es-ES" sz="1600">
            <a:latin typeface="SenticoSansDT"/>
          </a:endParaRPr>
        </a:p>
      </dgm:t>
    </dgm:pt>
    <dgm:pt modelId="{678723E6-BF2B-4C4F-95F5-79BB46B28B9D}" type="sibTrans" cxnId="{12BF6262-4B97-4A44-B4C5-2A1696DD93E2}">
      <dgm:prSet/>
      <dgm:spPr/>
      <dgm:t>
        <a:bodyPr/>
        <a:lstStyle/>
        <a:p>
          <a:endParaRPr lang="es-ES" sz="1600">
            <a:latin typeface="SenticoSansDT"/>
          </a:endParaRPr>
        </a:p>
      </dgm:t>
    </dgm:pt>
    <dgm:pt modelId="{93E02D36-D6C3-4A03-8F48-CDF4493BB2F8}">
      <dgm:prSet custT="1"/>
      <dgm:spPr>
        <a:solidFill>
          <a:srgbClr val="00744C"/>
        </a:solidFill>
      </dgm:spPr>
      <dgm:t>
        <a:bodyPr/>
        <a:lstStyle/>
        <a:p>
          <a:r>
            <a:rPr lang="es-ES" sz="1400" dirty="0">
              <a:latin typeface="SenticoSansDT"/>
            </a:rPr>
            <a:t>Fomento de la participación del sector privado en el crecimiento verde.</a:t>
          </a:r>
          <a:endParaRPr lang="es-PE" sz="1400" dirty="0">
            <a:latin typeface="SenticoSansDT"/>
          </a:endParaRPr>
        </a:p>
      </dgm:t>
    </dgm:pt>
    <dgm:pt modelId="{1B33A398-58BB-40D3-A9BE-7150C5737E73}" type="parTrans" cxnId="{B8C54A9B-F593-484F-9897-E8E4522462E3}">
      <dgm:prSet/>
      <dgm:spPr/>
      <dgm:t>
        <a:bodyPr/>
        <a:lstStyle/>
        <a:p>
          <a:endParaRPr lang="es-PE" sz="1600">
            <a:latin typeface="SenticoSansDT"/>
          </a:endParaRPr>
        </a:p>
      </dgm:t>
    </dgm:pt>
    <dgm:pt modelId="{06F8D8F7-FC10-48F0-99B0-47FD0B2BEA6A}" type="sibTrans" cxnId="{B8C54A9B-F593-484F-9897-E8E4522462E3}">
      <dgm:prSet/>
      <dgm:spPr/>
      <dgm:t>
        <a:bodyPr/>
        <a:lstStyle/>
        <a:p>
          <a:endParaRPr lang="es-PE" sz="1600">
            <a:latin typeface="SenticoSansDT"/>
          </a:endParaRPr>
        </a:p>
      </dgm:t>
    </dgm:pt>
    <dgm:pt modelId="{25C68171-5C8C-4DED-8AF5-DDE73BA748DC}">
      <dgm:prSet phldrT="[Texto]" custT="1"/>
      <dgm:spPr>
        <a:solidFill>
          <a:srgbClr val="79AE2B"/>
        </a:solidFill>
      </dgm:spPr>
      <dgm:t>
        <a:bodyPr/>
        <a:lstStyle/>
        <a:p>
          <a:r>
            <a:rPr lang="es-PE" sz="1400" b="0" dirty="0" smtClean="0">
              <a:latin typeface="SenticoSansDT"/>
            </a:rPr>
            <a:t>Valor Compartido al gestionar preventivamente las relaciones con los grupos de interés</a:t>
          </a:r>
          <a:endParaRPr lang="es-ES" sz="1400" b="0" dirty="0">
            <a:latin typeface="SenticoSansDT"/>
          </a:endParaRPr>
        </a:p>
      </dgm:t>
    </dgm:pt>
    <dgm:pt modelId="{A912963E-F0D8-4CA9-85A0-97D330B9F612}" type="sibTrans" cxnId="{89EA5D66-1338-485A-B89E-CA128ACDE0E0}">
      <dgm:prSet/>
      <dgm:spPr/>
      <dgm:t>
        <a:bodyPr/>
        <a:lstStyle/>
        <a:p>
          <a:endParaRPr lang="es-ES" sz="1600">
            <a:latin typeface="SenticoSansDT"/>
          </a:endParaRPr>
        </a:p>
      </dgm:t>
    </dgm:pt>
    <dgm:pt modelId="{D7DFBCF2-7625-41C4-B26B-BE698DC6E753}" type="parTrans" cxnId="{89EA5D66-1338-485A-B89E-CA128ACDE0E0}">
      <dgm:prSet/>
      <dgm:spPr/>
      <dgm:t>
        <a:bodyPr/>
        <a:lstStyle/>
        <a:p>
          <a:endParaRPr lang="es-ES" sz="1600">
            <a:latin typeface="SenticoSansDT"/>
          </a:endParaRPr>
        </a:p>
      </dgm:t>
    </dgm:pt>
    <dgm:pt modelId="{D6C8CE1E-3B5B-4703-9D94-3A05C28375F4}" type="pres">
      <dgm:prSet presAssocID="{88DA3A63-E648-4202-A6FC-B99600B203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8CBB80D-D60D-4912-8420-975CF58DC6EA}" type="pres">
      <dgm:prSet presAssocID="{3CF705CE-1A20-40EE-8568-D53E2A895885}" presName="composite" presStyleCnt="0"/>
      <dgm:spPr/>
    </dgm:pt>
    <dgm:pt modelId="{6838A998-B678-4D82-BB3F-2E31A5C8085D}" type="pres">
      <dgm:prSet presAssocID="{3CF705CE-1A20-40EE-8568-D53E2A895885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04399693-3AD5-4341-91EC-DFF984B8CE5A}" type="pres">
      <dgm:prSet presAssocID="{3CF705CE-1A20-40EE-8568-D53E2A89588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F1C871-285D-49DE-B4CB-85042DD1CC63}" type="pres">
      <dgm:prSet presAssocID="{678723E6-BF2B-4C4F-95F5-79BB46B28B9D}" presName="spacing" presStyleCnt="0"/>
      <dgm:spPr/>
    </dgm:pt>
    <dgm:pt modelId="{FC75C70E-78D3-4FC3-B6AA-F7F6EACA8CA0}" type="pres">
      <dgm:prSet presAssocID="{25C68171-5C8C-4DED-8AF5-DDE73BA748DC}" presName="composite" presStyleCnt="0"/>
      <dgm:spPr/>
    </dgm:pt>
    <dgm:pt modelId="{C73E19D7-2FF2-48AA-BB24-58392CBC6F7E}" type="pres">
      <dgm:prSet presAssocID="{25C68171-5C8C-4DED-8AF5-DDE73BA748DC}" presName="imgShp" presStyleLbl="fgImgPlace1" presStyleIdx="1" presStyleCnt="3" custLinFactNeighborX="5574" custLinFactNeighborY="-47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9D76691B-CEB1-4008-8256-3DDB57930F61}" type="pres">
      <dgm:prSet presAssocID="{25C68171-5C8C-4DED-8AF5-DDE73BA748D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6769FB0-FA11-4CBB-9ADF-FEBF00846B86}" type="pres">
      <dgm:prSet presAssocID="{A912963E-F0D8-4CA9-85A0-97D330B9F612}" presName="spacing" presStyleCnt="0"/>
      <dgm:spPr/>
    </dgm:pt>
    <dgm:pt modelId="{EC1E6F2E-0889-40D8-B085-80909E38FC1C}" type="pres">
      <dgm:prSet presAssocID="{93E02D36-D6C3-4A03-8F48-CDF4493BB2F8}" presName="composite" presStyleCnt="0"/>
      <dgm:spPr/>
    </dgm:pt>
    <dgm:pt modelId="{3B6B5305-DEAB-4FCB-9A0F-0E5B51D7947D}" type="pres">
      <dgm:prSet presAssocID="{93E02D36-D6C3-4A03-8F48-CDF4493BB2F8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  <dgm:t>
        <a:bodyPr/>
        <a:lstStyle/>
        <a:p>
          <a:endParaRPr lang="es-ES_tradnl"/>
        </a:p>
      </dgm:t>
    </dgm:pt>
    <dgm:pt modelId="{D180DBE2-57F5-427E-B098-6A8679A3ABDE}" type="pres">
      <dgm:prSet presAssocID="{93E02D36-D6C3-4A03-8F48-CDF4493BB2F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8C54A9B-F593-484F-9897-E8E4522462E3}" srcId="{88DA3A63-E648-4202-A6FC-B99600B20315}" destId="{93E02D36-D6C3-4A03-8F48-CDF4493BB2F8}" srcOrd="2" destOrd="0" parTransId="{1B33A398-58BB-40D3-A9BE-7150C5737E73}" sibTransId="{06F8D8F7-FC10-48F0-99B0-47FD0B2BEA6A}"/>
    <dgm:cxn modelId="{51DD846E-BE15-4B6E-BD4B-FCE4A4F47960}" type="presOf" srcId="{93E02D36-D6C3-4A03-8F48-CDF4493BB2F8}" destId="{D180DBE2-57F5-427E-B098-6A8679A3ABDE}" srcOrd="0" destOrd="0" presId="urn:microsoft.com/office/officeart/2005/8/layout/vList3"/>
    <dgm:cxn modelId="{B95FB4E8-01DF-47E6-9179-A67787F36FCF}" type="presOf" srcId="{25C68171-5C8C-4DED-8AF5-DDE73BA748DC}" destId="{9D76691B-CEB1-4008-8256-3DDB57930F61}" srcOrd="0" destOrd="0" presId="urn:microsoft.com/office/officeart/2005/8/layout/vList3"/>
    <dgm:cxn modelId="{12BF6262-4B97-4A44-B4C5-2A1696DD93E2}" srcId="{88DA3A63-E648-4202-A6FC-B99600B20315}" destId="{3CF705CE-1A20-40EE-8568-D53E2A895885}" srcOrd="0" destOrd="0" parTransId="{1AD6AA69-6923-4862-9641-B7A4D84E1CEE}" sibTransId="{678723E6-BF2B-4C4F-95F5-79BB46B28B9D}"/>
    <dgm:cxn modelId="{110C5457-E28D-47D6-8B0F-06EF694F482C}" type="presOf" srcId="{3CF705CE-1A20-40EE-8568-D53E2A895885}" destId="{04399693-3AD5-4341-91EC-DFF984B8CE5A}" srcOrd="0" destOrd="0" presId="urn:microsoft.com/office/officeart/2005/8/layout/vList3"/>
    <dgm:cxn modelId="{89EA5D66-1338-485A-B89E-CA128ACDE0E0}" srcId="{88DA3A63-E648-4202-A6FC-B99600B20315}" destId="{25C68171-5C8C-4DED-8AF5-DDE73BA748DC}" srcOrd="1" destOrd="0" parTransId="{D7DFBCF2-7625-41C4-B26B-BE698DC6E753}" sibTransId="{A912963E-F0D8-4CA9-85A0-97D330B9F612}"/>
    <dgm:cxn modelId="{0F335C47-1940-48AC-B808-26EC337A74BF}" type="presOf" srcId="{88DA3A63-E648-4202-A6FC-B99600B20315}" destId="{D6C8CE1E-3B5B-4703-9D94-3A05C28375F4}" srcOrd="0" destOrd="0" presId="urn:microsoft.com/office/officeart/2005/8/layout/vList3"/>
    <dgm:cxn modelId="{8A01A717-7D62-4A1D-95B4-1060138A4961}" type="presParOf" srcId="{D6C8CE1E-3B5B-4703-9D94-3A05C28375F4}" destId="{C8CBB80D-D60D-4912-8420-975CF58DC6EA}" srcOrd="0" destOrd="0" presId="urn:microsoft.com/office/officeart/2005/8/layout/vList3"/>
    <dgm:cxn modelId="{66A24514-79CE-4DA5-A3A2-02366E4F29B5}" type="presParOf" srcId="{C8CBB80D-D60D-4912-8420-975CF58DC6EA}" destId="{6838A998-B678-4D82-BB3F-2E31A5C8085D}" srcOrd="0" destOrd="0" presId="urn:microsoft.com/office/officeart/2005/8/layout/vList3"/>
    <dgm:cxn modelId="{64FD8BF7-5D40-4708-9E7A-FFBFD9C3BCDE}" type="presParOf" srcId="{C8CBB80D-D60D-4912-8420-975CF58DC6EA}" destId="{04399693-3AD5-4341-91EC-DFF984B8CE5A}" srcOrd="1" destOrd="0" presId="urn:microsoft.com/office/officeart/2005/8/layout/vList3"/>
    <dgm:cxn modelId="{3005358E-42A0-441F-8C04-A3E2B87490C0}" type="presParOf" srcId="{D6C8CE1E-3B5B-4703-9D94-3A05C28375F4}" destId="{72F1C871-285D-49DE-B4CB-85042DD1CC63}" srcOrd="1" destOrd="0" presId="urn:microsoft.com/office/officeart/2005/8/layout/vList3"/>
    <dgm:cxn modelId="{5183B6A5-AF47-4942-BE75-480BB057A14D}" type="presParOf" srcId="{D6C8CE1E-3B5B-4703-9D94-3A05C28375F4}" destId="{FC75C70E-78D3-4FC3-B6AA-F7F6EACA8CA0}" srcOrd="2" destOrd="0" presId="urn:microsoft.com/office/officeart/2005/8/layout/vList3"/>
    <dgm:cxn modelId="{3D27B5ED-E407-4396-874A-1A5B88EBACDB}" type="presParOf" srcId="{FC75C70E-78D3-4FC3-B6AA-F7F6EACA8CA0}" destId="{C73E19D7-2FF2-48AA-BB24-58392CBC6F7E}" srcOrd="0" destOrd="0" presId="urn:microsoft.com/office/officeart/2005/8/layout/vList3"/>
    <dgm:cxn modelId="{A1EAB429-2C58-49A3-BAB0-593C81032BCB}" type="presParOf" srcId="{FC75C70E-78D3-4FC3-B6AA-F7F6EACA8CA0}" destId="{9D76691B-CEB1-4008-8256-3DDB57930F61}" srcOrd="1" destOrd="0" presId="urn:microsoft.com/office/officeart/2005/8/layout/vList3"/>
    <dgm:cxn modelId="{F213C424-D3E4-4CB3-8192-242A3EDB9CC1}" type="presParOf" srcId="{D6C8CE1E-3B5B-4703-9D94-3A05C28375F4}" destId="{46769FB0-FA11-4CBB-9ADF-FEBF00846B86}" srcOrd="3" destOrd="0" presId="urn:microsoft.com/office/officeart/2005/8/layout/vList3"/>
    <dgm:cxn modelId="{86BC1ABB-B1E9-49F9-97A2-98A3BFE00584}" type="presParOf" srcId="{D6C8CE1E-3B5B-4703-9D94-3A05C28375F4}" destId="{EC1E6F2E-0889-40D8-B085-80909E38FC1C}" srcOrd="4" destOrd="0" presId="urn:microsoft.com/office/officeart/2005/8/layout/vList3"/>
    <dgm:cxn modelId="{F8FA0AE1-D672-4189-B92A-D79E1F62BCC1}" type="presParOf" srcId="{EC1E6F2E-0889-40D8-B085-80909E38FC1C}" destId="{3B6B5305-DEAB-4FCB-9A0F-0E5B51D7947D}" srcOrd="0" destOrd="0" presId="urn:microsoft.com/office/officeart/2005/8/layout/vList3"/>
    <dgm:cxn modelId="{5434118A-FCF6-4F58-BE15-2200645154E7}" type="presParOf" srcId="{EC1E6F2E-0889-40D8-B085-80909E38FC1C}" destId="{D180DBE2-57F5-427E-B098-6A8679A3AB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99693-3AD5-4341-91EC-DFF984B8CE5A}">
      <dsp:nvSpPr>
        <dsp:cNvPr id="0" name=""/>
        <dsp:cNvSpPr/>
      </dsp:nvSpPr>
      <dsp:spPr>
        <a:xfrm rot="10800000">
          <a:off x="1494014" y="141"/>
          <a:ext cx="4887398" cy="1051911"/>
        </a:xfrm>
        <a:prstGeom prst="homePlat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SenticoSansDT"/>
            </a:rPr>
            <a:t>Proyectos viables, bancables, sostenibles y alineados a los </a:t>
          </a:r>
          <a:r>
            <a:rPr lang="es-PE" sz="1400" kern="1200" dirty="0">
              <a:latin typeface="SenticoSansDT"/>
            </a:rPr>
            <a:t>compromisos internacionales.</a:t>
          </a:r>
          <a:endParaRPr lang="es-ES" sz="1400" kern="1200" dirty="0">
            <a:latin typeface="SenticoSansDT"/>
          </a:endParaRPr>
        </a:p>
      </dsp:txBody>
      <dsp:txXfrm rot="10800000">
        <a:off x="1756992" y="141"/>
        <a:ext cx="4624420" cy="1051911"/>
      </dsp:txXfrm>
    </dsp:sp>
    <dsp:sp modelId="{6838A998-B678-4D82-BB3F-2E31A5C8085D}">
      <dsp:nvSpPr>
        <dsp:cNvPr id="0" name=""/>
        <dsp:cNvSpPr/>
      </dsp:nvSpPr>
      <dsp:spPr>
        <a:xfrm>
          <a:off x="968058" y="141"/>
          <a:ext cx="1051911" cy="105191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6691B-CEB1-4008-8256-3DDB57930F61}">
      <dsp:nvSpPr>
        <dsp:cNvPr id="0" name=""/>
        <dsp:cNvSpPr/>
      </dsp:nvSpPr>
      <dsp:spPr>
        <a:xfrm rot="10800000">
          <a:off x="1494014" y="1366056"/>
          <a:ext cx="4887398" cy="1051911"/>
        </a:xfrm>
        <a:prstGeom prst="homePlate">
          <a:avLst/>
        </a:prstGeom>
        <a:solidFill>
          <a:srgbClr val="79AE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SenticoSansDT"/>
            </a:rPr>
            <a:t>Valor Compartido al gestionar preventivamente las relaciones con los grupos de interés</a:t>
          </a:r>
          <a:endParaRPr lang="es-ES" sz="1400" b="0" kern="1200" dirty="0">
            <a:latin typeface="SenticoSansDT"/>
          </a:endParaRPr>
        </a:p>
      </dsp:txBody>
      <dsp:txXfrm rot="10800000">
        <a:off x="1756992" y="1366056"/>
        <a:ext cx="4624420" cy="1051911"/>
      </dsp:txXfrm>
    </dsp:sp>
    <dsp:sp modelId="{C73E19D7-2FF2-48AA-BB24-58392CBC6F7E}">
      <dsp:nvSpPr>
        <dsp:cNvPr id="0" name=""/>
        <dsp:cNvSpPr/>
      </dsp:nvSpPr>
      <dsp:spPr>
        <a:xfrm>
          <a:off x="1026692" y="1315733"/>
          <a:ext cx="1051911" cy="10519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0DBE2-57F5-427E-B098-6A8679A3ABDE}">
      <dsp:nvSpPr>
        <dsp:cNvPr id="0" name=""/>
        <dsp:cNvSpPr/>
      </dsp:nvSpPr>
      <dsp:spPr>
        <a:xfrm rot="10800000">
          <a:off x="1494014" y="2731970"/>
          <a:ext cx="4887398" cy="1051911"/>
        </a:xfrm>
        <a:prstGeom prst="homePlate">
          <a:avLst/>
        </a:prstGeom>
        <a:solidFill>
          <a:srgbClr val="0074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SenticoSansDT"/>
            </a:rPr>
            <a:t>Fomento de la participación del sector privado en el crecimiento verde.</a:t>
          </a:r>
          <a:endParaRPr lang="es-PE" sz="1400" kern="1200" dirty="0">
            <a:latin typeface="SenticoSansDT"/>
          </a:endParaRPr>
        </a:p>
      </dsp:txBody>
      <dsp:txXfrm rot="10800000">
        <a:off x="1756992" y="2731970"/>
        <a:ext cx="4624420" cy="1051911"/>
      </dsp:txXfrm>
    </dsp:sp>
    <dsp:sp modelId="{3B6B5305-DEAB-4FCB-9A0F-0E5B51D7947D}">
      <dsp:nvSpPr>
        <dsp:cNvPr id="0" name=""/>
        <dsp:cNvSpPr/>
      </dsp:nvSpPr>
      <dsp:spPr>
        <a:xfrm>
          <a:off x="968058" y="2731970"/>
          <a:ext cx="1051911" cy="105191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5283200" cy="344488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fecha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6" y="0"/>
            <a:ext cx="5283200" cy="344488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B217710-C625-46D7-B059-D503D37969DA}" type="datetimeFigureOut">
              <a:rPr lang="es-ES_tradnl" altLang="es-ES"/>
              <a:pPr>
                <a:defRPr/>
              </a:pPr>
              <a:t>05/09/2018</a:t>
            </a:fld>
            <a:endParaRPr lang="es-ES_tradnl" altLang="es-ES"/>
          </a:p>
        </p:txBody>
      </p:sp>
      <p:sp>
        <p:nvSpPr>
          <p:cNvPr id="4" name="Marcador de pie de página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13514"/>
            <a:ext cx="5283200" cy="344487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6" y="6513514"/>
            <a:ext cx="5283200" cy="344487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1DCF2364-E3FB-441B-B145-08C87D7265F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9590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5283200" cy="344488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fech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905626" y="0"/>
            <a:ext cx="5283200" cy="344488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282F111-08A9-4936-A06F-9E5C318CFAA0}" type="datetimeFigureOut">
              <a:rPr lang="es-ES_tradnl" altLang="es-ES"/>
              <a:pPr>
                <a:defRPr/>
              </a:pPr>
              <a:t>05/09/2018</a:t>
            </a:fld>
            <a:endParaRPr lang="es-ES_tradnl" altLang="es-ES"/>
          </a:p>
        </p:txBody>
      </p:sp>
      <p:sp>
        <p:nvSpPr>
          <p:cNvPr id="4" name="Marcador de imagen de diapositiva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1" y="3300413"/>
            <a:ext cx="9753600" cy="2700337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/>
              <a:t>Haga clic para modificar el estilo de texto del patrón</a:t>
            </a:r>
          </a:p>
          <a:p>
            <a:pPr lvl="1"/>
            <a:r>
              <a:rPr lang="es-ES_tradnl" altLang="es-ES" noProof="0"/>
              <a:t>Segundo nivel</a:t>
            </a:r>
          </a:p>
          <a:p>
            <a:pPr lvl="2"/>
            <a:r>
              <a:rPr lang="es-ES_tradnl" altLang="es-ES" noProof="0"/>
              <a:t>Tercer nivel</a:t>
            </a:r>
          </a:p>
          <a:p>
            <a:pPr lvl="3"/>
            <a:r>
              <a:rPr lang="es-ES_tradnl" altLang="es-ES" noProof="0"/>
              <a:t>Cuarto nivel</a:t>
            </a:r>
          </a:p>
          <a:p>
            <a:pPr lvl="4"/>
            <a:r>
              <a:rPr lang="es-ES_tradnl" alt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5283200" cy="344487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905626" y="6513514"/>
            <a:ext cx="5283200" cy="344487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F4559812-B073-4E50-8481-893AE60FA4C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4563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93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16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35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49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600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501"/>
            <a:ext cx="85344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Holder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3A29-6D05-4A5C-B4B8-F699980F35C8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6" name="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86C5-C6EC-4986-81F1-77DB2E02AA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17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32" indent="0">
              <a:buNone/>
              <a:defRPr sz="1900" b="1"/>
            </a:lvl3pPr>
            <a:lvl4pPr marL="1370154" indent="0">
              <a:buNone/>
              <a:defRPr sz="1600" b="1"/>
            </a:lvl4pPr>
            <a:lvl5pPr marL="182686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16" indent="0">
              <a:buNone/>
              <a:defRPr sz="1600" b="1"/>
            </a:lvl7pPr>
            <a:lvl8pPr marL="3197035" indent="0">
              <a:buNone/>
              <a:defRPr sz="1600" b="1"/>
            </a:lvl8pPr>
            <a:lvl9pPr marL="36537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32" indent="0">
              <a:buNone/>
              <a:defRPr sz="1900" b="1"/>
            </a:lvl3pPr>
            <a:lvl4pPr marL="1370154" indent="0">
              <a:buNone/>
              <a:defRPr sz="1600" b="1"/>
            </a:lvl4pPr>
            <a:lvl5pPr marL="182686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16" indent="0">
              <a:buNone/>
              <a:defRPr sz="1600" b="1"/>
            </a:lvl7pPr>
            <a:lvl8pPr marL="3197035" indent="0">
              <a:buNone/>
              <a:defRPr sz="1600" b="1"/>
            </a:lvl8pPr>
            <a:lvl9pPr marL="365374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5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1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23" indent="0">
              <a:buNone/>
              <a:defRPr sz="1500"/>
            </a:lvl2pPr>
            <a:lvl3pPr marL="913432" indent="0">
              <a:buNone/>
              <a:defRPr sz="1200"/>
            </a:lvl3pPr>
            <a:lvl4pPr marL="1370154" indent="0">
              <a:buNone/>
              <a:defRPr sz="1100"/>
            </a:lvl4pPr>
            <a:lvl5pPr marL="1826869" indent="0">
              <a:buNone/>
              <a:defRPr sz="1100"/>
            </a:lvl5pPr>
            <a:lvl6pPr marL="2283593" indent="0">
              <a:buNone/>
              <a:defRPr sz="1100"/>
            </a:lvl6pPr>
            <a:lvl7pPr marL="2740316" indent="0">
              <a:buNone/>
              <a:defRPr sz="1100"/>
            </a:lvl7pPr>
            <a:lvl8pPr marL="3197035" indent="0">
              <a:buNone/>
              <a:defRPr sz="1100"/>
            </a:lvl8pPr>
            <a:lvl9pPr marL="3653749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23" indent="0">
              <a:buNone/>
              <a:defRPr sz="2800"/>
            </a:lvl2pPr>
            <a:lvl3pPr marL="913432" indent="0">
              <a:buNone/>
              <a:defRPr sz="2400"/>
            </a:lvl3pPr>
            <a:lvl4pPr marL="1370154" indent="0">
              <a:buNone/>
              <a:defRPr sz="2000"/>
            </a:lvl4pPr>
            <a:lvl5pPr marL="1826869" indent="0">
              <a:buNone/>
              <a:defRPr sz="2000"/>
            </a:lvl5pPr>
            <a:lvl6pPr marL="2283593" indent="0">
              <a:buNone/>
              <a:defRPr sz="2000"/>
            </a:lvl6pPr>
            <a:lvl7pPr marL="2740316" indent="0">
              <a:buNone/>
              <a:defRPr sz="2000"/>
            </a:lvl7pPr>
            <a:lvl8pPr marL="3197035" indent="0">
              <a:buNone/>
              <a:defRPr sz="2000"/>
            </a:lvl8pPr>
            <a:lvl9pPr marL="365374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23" indent="0">
              <a:buNone/>
              <a:defRPr sz="1500"/>
            </a:lvl2pPr>
            <a:lvl3pPr marL="913432" indent="0">
              <a:buNone/>
              <a:defRPr sz="1200"/>
            </a:lvl3pPr>
            <a:lvl4pPr marL="1370154" indent="0">
              <a:buNone/>
              <a:defRPr sz="1100"/>
            </a:lvl4pPr>
            <a:lvl5pPr marL="1826869" indent="0">
              <a:buNone/>
              <a:defRPr sz="1100"/>
            </a:lvl5pPr>
            <a:lvl6pPr marL="2283593" indent="0">
              <a:buNone/>
              <a:defRPr sz="1100"/>
            </a:lvl6pPr>
            <a:lvl7pPr marL="2740316" indent="0">
              <a:buNone/>
              <a:defRPr sz="1100"/>
            </a:lvl7pPr>
            <a:lvl8pPr marL="3197035" indent="0">
              <a:buNone/>
              <a:defRPr sz="1100"/>
            </a:lvl8pPr>
            <a:lvl9pPr marL="3653749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7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44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21" y="1122939"/>
            <a:ext cx="9144001" cy="2387505"/>
          </a:xfrm>
          <a:prstGeom prst="rect">
            <a:avLst/>
          </a:prstGeom>
        </p:spPr>
        <p:txBody>
          <a:bodyPr lIns="121677" tIns="60836" rIns="121677" bIns="60836"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21" y="3601349"/>
            <a:ext cx="9144001" cy="1655816"/>
          </a:xfrm>
          <a:prstGeom prst="rect">
            <a:avLst/>
          </a:prstGeom>
        </p:spPr>
        <p:txBody>
          <a:bodyPr lIns="121677" tIns="60836" rIns="121677" bIns="60836"/>
          <a:lstStyle>
            <a:lvl1pPr marL="0" indent="0" algn="ctr">
              <a:buNone/>
              <a:defRPr sz="3200"/>
            </a:lvl1pPr>
            <a:lvl2pPr marL="608944" indent="0" algn="ctr">
              <a:buNone/>
              <a:defRPr sz="2700"/>
            </a:lvl2pPr>
            <a:lvl3pPr marL="1217877" indent="0" algn="ctr">
              <a:buNone/>
              <a:defRPr sz="2400"/>
            </a:lvl3pPr>
            <a:lvl4pPr marL="1826821" indent="0" algn="ctr">
              <a:buNone/>
              <a:defRPr sz="2100"/>
            </a:lvl4pPr>
            <a:lvl5pPr marL="2435771" indent="0" algn="ctr">
              <a:buNone/>
              <a:defRPr sz="2100"/>
            </a:lvl5pPr>
            <a:lvl6pPr marL="3044717" indent="0" algn="ctr">
              <a:buNone/>
              <a:defRPr sz="2100"/>
            </a:lvl6pPr>
            <a:lvl7pPr marL="3653655" indent="0" algn="ctr">
              <a:buNone/>
              <a:defRPr sz="2100"/>
            </a:lvl7pPr>
            <a:lvl8pPr marL="4262592" indent="0" algn="ctr">
              <a:buNone/>
              <a:defRPr sz="2100"/>
            </a:lvl8pPr>
            <a:lvl9pPr marL="4871540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3C4FDF-2B25-4890-B100-4BC54278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5D6960-9B2E-4725-9A43-DD2C324A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4F908D-0C43-4FC7-802F-6FE6292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C672-2AAC-4811-9238-E2B01948BA6E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85013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7" y="365851"/>
            <a:ext cx="10515601" cy="1323807"/>
          </a:xfrm>
          <a:prstGeom prst="rect">
            <a:avLst/>
          </a:prstGeom>
        </p:spPr>
        <p:txBody>
          <a:bodyPr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7" y="1824997"/>
            <a:ext cx="10515601" cy="4352070"/>
          </a:xfrm>
          <a:prstGeom prst="rect">
            <a:avLst/>
          </a:prstGeom>
        </p:spPr>
        <p:txBody>
          <a:bodyPr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FEC932B-30C0-43E4-8957-87AF3724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13FCC4-2043-4591-B762-D27BF3E0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EA1384-ABB9-4958-AE1E-536B8626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85F05-D84D-41EA-96A7-3DFCFF9DFDC5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7814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751" y="100033"/>
            <a:ext cx="10858500" cy="233295"/>
          </a:xfrm>
        </p:spPr>
        <p:txBody>
          <a:bodyPr/>
          <a:lstStyle>
            <a:lvl1pPr>
              <a:defRPr sz="1500" b="0" i="0">
                <a:solidFill>
                  <a:srgbClr val="58595B"/>
                </a:solidFill>
                <a:latin typeface="SenticoSansDT"/>
                <a:cs typeface="SenticoSansD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Holder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D284-74B5-426E-B73D-96171E5ABE8E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6" name="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3E9E-3B32-4006-A9F7-7EA190053B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269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7" y="1708685"/>
            <a:ext cx="10515601" cy="2852742"/>
          </a:xfrm>
          <a:prstGeom prst="rect">
            <a:avLst/>
          </a:prstGeom>
        </p:spPr>
        <p:txBody>
          <a:bodyPr lIns="121677" tIns="60836" rIns="121677" bIns="60836"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7" y="4588944"/>
            <a:ext cx="10515601" cy="1501443"/>
          </a:xfrm>
          <a:prstGeom prst="rect">
            <a:avLst/>
          </a:prstGeom>
        </p:spPr>
        <p:txBody>
          <a:bodyPr lIns="121677" tIns="60836" rIns="121677" bIns="60836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894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8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8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5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47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25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1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E00EF9-EE9C-4EE2-A575-C436F1DF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4CC837-EABD-46E5-A9DB-976540F5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66C491-BC3F-4258-BAE1-E902CBEE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906B6-5926-46B7-A952-7431BF04EB54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77173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7" y="365851"/>
            <a:ext cx="10515601" cy="1323807"/>
          </a:xfrm>
          <a:prstGeom prst="rect">
            <a:avLst/>
          </a:prstGeom>
        </p:spPr>
        <p:txBody>
          <a:bodyPr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2" y="1824997"/>
            <a:ext cx="5156200" cy="4352070"/>
          </a:xfrm>
          <a:prstGeom prst="rect">
            <a:avLst/>
          </a:prstGeom>
        </p:spPr>
        <p:txBody>
          <a:bodyPr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3" y="1824997"/>
            <a:ext cx="5156200" cy="4352070"/>
          </a:xfrm>
          <a:prstGeom prst="rect">
            <a:avLst/>
          </a:prstGeom>
        </p:spPr>
        <p:txBody>
          <a:bodyPr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2E0D28-9C07-480A-A365-6F1D55BA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C819A5-5AEE-4050-BAE4-BBC6A140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FB86E4-6631-41E7-88D4-C642D01D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E2E0-DCA0-4797-AD16-B13E0519EBF7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13119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23" y="365851"/>
            <a:ext cx="10515601" cy="1323807"/>
          </a:xfrm>
          <a:prstGeom prst="rect">
            <a:avLst/>
          </a:prstGeom>
        </p:spPr>
        <p:txBody>
          <a:bodyPr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40" y="1681197"/>
            <a:ext cx="5158315" cy="824736"/>
          </a:xfrm>
          <a:prstGeom prst="rect">
            <a:avLst/>
          </a:prstGeom>
        </p:spPr>
        <p:txBody>
          <a:bodyPr lIns="121677" tIns="60836" rIns="121677" bIns="60836" anchor="b"/>
          <a:lstStyle>
            <a:lvl1pPr marL="0" indent="0">
              <a:buNone/>
              <a:defRPr sz="3200" b="1"/>
            </a:lvl1pPr>
            <a:lvl2pPr marL="608944" indent="0">
              <a:buNone/>
              <a:defRPr sz="2700" b="1"/>
            </a:lvl2pPr>
            <a:lvl3pPr marL="1217877" indent="0">
              <a:buNone/>
              <a:defRPr sz="2400" b="1"/>
            </a:lvl3pPr>
            <a:lvl4pPr marL="1826821" indent="0">
              <a:buNone/>
              <a:defRPr sz="2100" b="1"/>
            </a:lvl4pPr>
            <a:lvl5pPr marL="2435771" indent="0">
              <a:buNone/>
              <a:defRPr sz="2100" b="1"/>
            </a:lvl5pPr>
            <a:lvl6pPr marL="3044717" indent="0">
              <a:buNone/>
              <a:defRPr sz="2100" b="1"/>
            </a:lvl6pPr>
            <a:lvl7pPr marL="3653655" indent="0">
              <a:buNone/>
              <a:defRPr sz="2100" b="1"/>
            </a:lvl7pPr>
            <a:lvl8pPr marL="4262592" indent="0">
              <a:buNone/>
              <a:defRPr sz="2100" b="1"/>
            </a:lvl8pPr>
            <a:lvl9pPr marL="4871540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40" y="2505933"/>
            <a:ext cx="5158315" cy="3683822"/>
          </a:xfrm>
          <a:prstGeom prst="rect">
            <a:avLst/>
          </a:prstGeom>
        </p:spPr>
        <p:txBody>
          <a:bodyPr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22" y="1681197"/>
            <a:ext cx="5183717" cy="824736"/>
          </a:xfrm>
          <a:prstGeom prst="rect">
            <a:avLst/>
          </a:prstGeom>
        </p:spPr>
        <p:txBody>
          <a:bodyPr lIns="121677" tIns="60836" rIns="121677" bIns="60836" anchor="b"/>
          <a:lstStyle>
            <a:lvl1pPr marL="0" indent="0">
              <a:buNone/>
              <a:defRPr sz="3200" b="1"/>
            </a:lvl1pPr>
            <a:lvl2pPr marL="608944" indent="0">
              <a:buNone/>
              <a:defRPr sz="2700" b="1"/>
            </a:lvl2pPr>
            <a:lvl3pPr marL="1217877" indent="0">
              <a:buNone/>
              <a:defRPr sz="2400" b="1"/>
            </a:lvl3pPr>
            <a:lvl4pPr marL="1826821" indent="0">
              <a:buNone/>
              <a:defRPr sz="2100" b="1"/>
            </a:lvl4pPr>
            <a:lvl5pPr marL="2435771" indent="0">
              <a:buNone/>
              <a:defRPr sz="2100" b="1"/>
            </a:lvl5pPr>
            <a:lvl6pPr marL="3044717" indent="0">
              <a:buNone/>
              <a:defRPr sz="2100" b="1"/>
            </a:lvl6pPr>
            <a:lvl7pPr marL="3653655" indent="0">
              <a:buNone/>
              <a:defRPr sz="2100" b="1"/>
            </a:lvl7pPr>
            <a:lvl8pPr marL="4262592" indent="0">
              <a:buNone/>
              <a:defRPr sz="2100" b="1"/>
            </a:lvl8pPr>
            <a:lvl9pPr marL="4871540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22" y="2505933"/>
            <a:ext cx="5183717" cy="3683822"/>
          </a:xfrm>
          <a:prstGeom prst="rect">
            <a:avLst/>
          </a:prstGeom>
        </p:spPr>
        <p:txBody>
          <a:bodyPr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0BE4C56-E610-4DC6-BC45-5DB52BD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1D76EE0-5B14-4FDE-87CD-3B079DA6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269B178-4111-440E-8BA2-6573CAD6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FCC7-EC76-4D3A-91B8-B878D6824422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22177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7" y="365851"/>
            <a:ext cx="10515601" cy="1323807"/>
          </a:xfrm>
          <a:prstGeom prst="rect">
            <a:avLst/>
          </a:prstGeom>
        </p:spPr>
        <p:txBody>
          <a:bodyPr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4BE0869-5654-464D-B66C-7910BB5F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C8EB070-5211-4770-8917-C2238E3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251C7F5-2676-437D-AE0F-F5E26619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1AB9-0297-4CF0-9431-94C00B139130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152198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31853C8-541B-4371-AFEC-30E71175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08A16AE-E414-4906-B429-1410961E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1980EAD-C294-4B79-A1B2-8A83EAFA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4182-918B-4637-BEF6-F95F8EDD9C3B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141768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40" y="456800"/>
            <a:ext cx="3932767" cy="1600835"/>
          </a:xfrm>
          <a:prstGeom prst="rect">
            <a:avLst/>
          </a:prstGeom>
        </p:spPr>
        <p:txBody>
          <a:bodyPr lIns="121677" tIns="60836" rIns="121677" bIns="60836" anchor="b"/>
          <a:lstStyle>
            <a:lvl1pPr>
              <a:defRPr sz="43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20" y="987573"/>
            <a:ext cx="6172201" cy="4874402"/>
          </a:xfrm>
          <a:prstGeom prst="rect">
            <a:avLst/>
          </a:prstGeom>
        </p:spPr>
        <p:txBody>
          <a:bodyPr lIns="121677" tIns="60836" rIns="121677" bIns="6083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40" y="2057637"/>
            <a:ext cx="3932767" cy="3810705"/>
          </a:xfrm>
          <a:prstGeom prst="rect">
            <a:avLst/>
          </a:prstGeom>
        </p:spPr>
        <p:txBody>
          <a:bodyPr lIns="121677" tIns="60836" rIns="121677" bIns="60836"/>
          <a:lstStyle>
            <a:lvl1pPr marL="0" indent="0">
              <a:buNone/>
              <a:defRPr sz="2100"/>
            </a:lvl1pPr>
            <a:lvl2pPr marL="608944" indent="0">
              <a:buNone/>
              <a:defRPr sz="1900"/>
            </a:lvl2pPr>
            <a:lvl3pPr marL="1217877" indent="0">
              <a:buNone/>
              <a:defRPr sz="1600"/>
            </a:lvl3pPr>
            <a:lvl4pPr marL="1826821" indent="0">
              <a:buNone/>
              <a:defRPr sz="1300"/>
            </a:lvl4pPr>
            <a:lvl5pPr marL="2435771" indent="0">
              <a:buNone/>
              <a:defRPr sz="1300"/>
            </a:lvl5pPr>
            <a:lvl6pPr marL="3044717" indent="0">
              <a:buNone/>
              <a:defRPr sz="1300"/>
            </a:lvl6pPr>
            <a:lvl7pPr marL="3653655" indent="0">
              <a:buNone/>
              <a:defRPr sz="1300"/>
            </a:lvl7pPr>
            <a:lvl8pPr marL="4262592" indent="0">
              <a:buNone/>
              <a:defRPr sz="1300"/>
            </a:lvl8pPr>
            <a:lvl9pPr marL="4871540" indent="0">
              <a:buNone/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42DE7BE-28FB-49BF-9E45-F0DD88F6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6C3509F-058A-495D-8DCB-0F7A2AEE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B02940-960A-40F6-A11A-BFD13FD1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8F4FA-4484-430A-89F5-2B8EDD2A02CA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176416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40" y="456800"/>
            <a:ext cx="3932767" cy="1600835"/>
          </a:xfrm>
          <a:prstGeom prst="rect">
            <a:avLst/>
          </a:prstGeom>
        </p:spPr>
        <p:txBody>
          <a:bodyPr lIns="121677" tIns="60836" rIns="121677" bIns="60836" anchor="b"/>
          <a:lstStyle>
            <a:lvl1pPr>
              <a:defRPr sz="43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20" y="987573"/>
            <a:ext cx="6172201" cy="4874402"/>
          </a:xfrm>
          <a:prstGeom prst="rect">
            <a:avLst/>
          </a:prstGeom>
        </p:spPr>
        <p:txBody>
          <a:bodyPr lIns="121677" tIns="60836" rIns="121677" bIns="60836"/>
          <a:lstStyle>
            <a:lvl1pPr marL="0" indent="0">
              <a:buNone/>
              <a:defRPr sz="4300"/>
            </a:lvl1pPr>
            <a:lvl2pPr marL="608944" indent="0">
              <a:buNone/>
              <a:defRPr sz="3700"/>
            </a:lvl2pPr>
            <a:lvl3pPr marL="1217877" indent="0">
              <a:buNone/>
              <a:defRPr sz="3200"/>
            </a:lvl3pPr>
            <a:lvl4pPr marL="1826821" indent="0">
              <a:buNone/>
              <a:defRPr sz="2700"/>
            </a:lvl4pPr>
            <a:lvl5pPr marL="2435771" indent="0">
              <a:buNone/>
              <a:defRPr sz="2700"/>
            </a:lvl5pPr>
            <a:lvl6pPr marL="3044717" indent="0">
              <a:buNone/>
              <a:defRPr sz="2700"/>
            </a:lvl6pPr>
            <a:lvl7pPr marL="3653655" indent="0">
              <a:buNone/>
              <a:defRPr sz="2700"/>
            </a:lvl7pPr>
            <a:lvl8pPr marL="4262592" indent="0">
              <a:buNone/>
              <a:defRPr sz="2700"/>
            </a:lvl8pPr>
            <a:lvl9pPr marL="4871540" indent="0">
              <a:buNone/>
              <a:defRPr sz="27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40" y="2057637"/>
            <a:ext cx="3932767" cy="3810705"/>
          </a:xfrm>
          <a:prstGeom prst="rect">
            <a:avLst/>
          </a:prstGeom>
        </p:spPr>
        <p:txBody>
          <a:bodyPr lIns="121677" tIns="60836" rIns="121677" bIns="60836"/>
          <a:lstStyle>
            <a:lvl1pPr marL="0" indent="0">
              <a:buNone/>
              <a:defRPr sz="2100"/>
            </a:lvl1pPr>
            <a:lvl2pPr marL="608944" indent="0">
              <a:buNone/>
              <a:defRPr sz="1900"/>
            </a:lvl2pPr>
            <a:lvl3pPr marL="1217877" indent="0">
              <a:buNone/>
              <a:defRPr sz="1600"/>
            </a:lvl3pPr>
            <a:lvl4pPr marL="1826821" indent="0">
              <a:buNone/>
              <a:defRPr sz="1300"/>
            </a:lvl4pPr>
            <a:lvl5pPr marL="2435771" indent="0">
              <a:buNone/>
              <a:defRPr sz="1300"/>
            </a:lvl5pPr>
            <a:lvl6pPr marL="3044717" indent="0">
              <a:buNone/>
              <a:defRPr sz="1300"/>
            </a:lvl6pPr>
            <a:lvl7pPr marL="3653655" indent="0">
              <a:buNone/>
              <a:defRPr sz="1300"/>
            </a:lvl7pPr>
            <a:lvl8pPr marL="4262592" indent="0">
              <a:buNone/>
              <a:defRPr sz="1300"/>
            </a:lvl8pPr>
            <a:lvl9pPr marL="4871540" indent="0">
              <a:buNone/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1CB1F2C-BE4F-4C65-BE91-64E67189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CA629FA-7B34-4C03-B2D8-2992449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79853D1-3B89-42FB-AA13-A2E578AC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047E4-6F22-40CB-BF0D-355ABA77CB02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1800566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7" y="365851"/>
            <a:ext cx="10515601" cy="1323807"/>
          </a:xfrm>
          <a:prstGeom prst="rect">
            <a:avLst/>
          </a:prstGeom>
        </p:spPr>
        <p:txBody>
          <a:bodyPr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7" y="1824997"/>
            <a:ext cx="10515601" cy="4352070"/>
          </a:xfrm>
          <a:prstGeom prst="rect">
            <a:avLst/>
          </a:prstGeom>
        </p:spPr>
        <p:txBody>
          <a:bodyPr vert="eaVert"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8E44A3-65CC-48DF-9445-4675B020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089186-F712-41F6-85B8-46043DA7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315FAC-4598-401E-A20B-C4DC1784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0F1E2-BE49-4A7E-8394-CAABFFB55A8D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704277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4" y="365868"/>
            <a:ext cx="2628900" cy="5811219"/>
          </a:xfrm>
          <a:prstGeom prst="rect">
            <a:avLst/>
          </a:prstGeom>
        </p:spPr>
        <p:txBody>
          <a:bodyPr vert="eaVert" lIns="121677" tIns="60836" rIns="121677" bIns="60836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23" y="365868"/>
            <a:ext cx="7683501" cy="5811219"/>
          </a:xfrm>
          <a:prstGeom prst="rect">
            <a:avLst/>
          </a:prstGeom>
        </p:spPr>
        <p:txBody>
          <a:bodyPr vert="eaVert" lIns="121677" tIns="60836" rIns="121677" bIns="60836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C8D553-B8A2-4C1B-B75E-2FB23CAC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1B1423-D592-49DD-9051-3E66477F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677" tIns="60836" rIns="121677" bIns="60836"/>
          <a:lstStyle>
            <a:lvl1pPr defTabSz="121665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DC9CB4-79A9-448E-8E8A-1523842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B3FE3-FC53-4650-83D7-9C1FCCE5633B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930735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63744" y="358278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472833" y="0"/>
                </a:moveTo>
                <a:lnTo>
                  <a:pt x="426369" y="2330"/>
                </a:lnTo>
                <a:lnTo>
                  <a:pt x="380928" y="9170"/>
                </a:lnTo>
                <a:lnTo>
                  <a:pt x="336773" y="20298"/>
                </a:lnTo>
                <a:lnTo>
                  <a:pt x="294169" y="35489"/>
                </a:lnTo>
                <a:lnTo>
                  <a:pt x="253380" y="54519"/>
                </a:lnTo>
                <a:lnTo>
                  <a:pt x="214670" y="77164"/>
                </a:lnTo>
                <a:lnTo>
                  <a:pt x="178303" y="103201"/>
                </a:lnTo>
                <a:lnTo>
                  <a:pt x="144542" y="132405"/>
                </a:lnTo>
                <a:lnTo>
                  <a:pt x="113653" y="164553"/>
                </a:lnTo>
                <a:lnTo>
                  <a:pt x="85899" y="199420"/>
                </a:lnTo>
                <a:lnTo>
                  <a:pt x="61544" y="236783"/>
                </a:lnTo>
                <a:lnTo>
                  <a:pt x="40852" y="276419"/>
                </a:lnTo>
                <a:lnTo>
                  <a:pt x="24088" y="318102"/>
                </a:lnTo>
                <a:lnTo>
                  <a:pt x="11515" y="361609"/>
                </a:lnTo>
                <a:lnTo>
                  <a:pt x="3398" y="406717"/>
                </a:lnTo>
                <a:lnTo>
                  <a:pt x="0" y="453200"/>
                </a:lnTo>
                <a:lnTo>
                  <a:pt x="311341" y="453200"/>
                </a:lnTo>
                <a:lnTo>
                  <a:pt x="311341" y="366407"/>
                </a:lnTo>
                <a:lnTo>
                  <a:pt x="99672" y="366407"/>
                </a:lnTo>
                <a:lnTo>
                  <a:pt x="116355" y="319570"/>
                </a:lnTo>
                <a:lnTo>
                  <a:pt x="139476" y="275108"/>
                </a:lnTo>
                <a:lnTo>
                  <a:pt x="168806" y="233545"/>
                </a:lnTo>
                <a:lnTo>
                  <a:pt x="204119" y="195407"/>
                </a:lnTo>
                <a:lnTo>
                  <a:pt x="261922" y="149852"/>
                </a:lnTo>
                <a:lnTo>
                  <a:pt x="327068" y="115755"/>
                </a:lnTo>
                <a:lnTo>
                  <a:pt x="398800" y="94074"/>
                </a:lnTo>
                <a:lnTo>
                  <a:pt x="472833" y="86803"/>
                </a:lnTo>
                <a:lnTo>
                  <a:pt x="744527" y="86803"/>
                </a:lnTo>
                <a:lnTo>
                  <a:pt x="731063" y="77164"/>
                </a:lnTo>
                <a:lnTo>
                  <a:pt x="692349" y="54519"/>
                </a:lnTo>
                <a:lnTo>
                  <a:pt x="651553" y="35489"/>
                </a:lnTo>
                <a:lnTo>
                  <a:pt x="608940" y="20298"/>
                </a:lnTo>
                <a:lnTo>
                  <a:pt x="564774" y="9170"/>
                </a:lnTo>
                <a:lnTo>
                  <a:pt x="519317" y="2330"/>
                </a:lnTo>
                <a:lnTo>
                  <a:pt x="472833" y="0"/>
                </a:lnTo>
                <a:close/>
              </a:path>
              <a:path w="946150" h="453390">
                <a:moveTo>
                  <a:pt x="705109" y="322649"/>
                </a:moveTo>
                <a:lnTo>
                  <a:pt x="618525" y="322649"/>
                </a:lnTo>
                <a:lnTo>
                  <a:pt x="618525" y="453200"/>
                </a:lnTo>
                <a:lnTo>
                  <a:pt x="945761" y="453200"/>
                </a:lnTo>
                <a:lnTo>
                  <a:pt x="942355" y="406717"/>
                </a:lnTo>
                <a:lnTo>
                  <a:pt x="935096" y="366407"/>
                </a:lnTo>
                <a:lnTo>
                  <a:pt x="705109" y="366407"/>
                </a:lnTo>
                <a:lnTo>
                  <a:pt x="705109" y="322649"/>
                </a:lnTo>
                <a:close/>
              </a:path>
              <a:path w="946150" h="453390">
                <a:moveTo>
                  <a:pt x="705109" y="235867"/>
                </a:moveTo>
                <a:lnTo>
                  <a:pt x="224694" y="235867"/>
                </a:lnTo>
                <a:lnTo>
                  <a:pt x="224694" y="366407"/>
                </a:lnTo>
                <a:lnTo>
                  <a:pt x="311341" y="366407"/>
                </a:lnTo>
                <a:lnTo>
                  <a:pt x="311341" y="322649"/>
                </a:lnTo>
                <a:lnTo>
                  <a:pt x="705109" y="322649"/>
                </a:lnTo>
                <a:lnTo>
                  <a:pt x="705109" y="235867"/>
                </a:lnTo>
                <a:close/>
              </a:path>
              <a:path w="946150" h="453390">
                <a:moveTo>
                  <a:pt x="744527" y="86803"/>
                </a:moveTo>
                <a:lnTo>
                  <a:pt x="472833" y="86803"/>
                </a:lnTo>
                <a:lnTo>
                  <a:pt x="510100" y="88625"/>
                </a:lnTo>
                <a:lnTo>
                  <a:pt x="546932" y="94074"/>
                </a:lnTo>
                <a:lnTo>
                  <a:pt x="618714" y="115755"/>
                </a:lnTo>
                <a:lnTo>
                  <a:pt x="683809" y="149852"/>
                </a:lnTo>
                <a:lnTo>
                  <a:pt x="741631" y="195407"/>
                </a:lnTo>
                <a:lnTo>
                  <a:pt x="776928" y="233545"/>
                </a:lnTo>
                <a:lnTo>
                  <a:pt x="806251" y="275108"/>
                </a:lnTo>
                <a:lnTo>
                  <a:pt x="829368" y="319570"/>
                </a:lnTo>
                <a:lnTo>
                  <a:pt x="846047" y="366407"/>
                </a:lnTo>
                <a:lnTo>
                  <a:pt x="935096" y="366407"/>
                </a:lnTo>
                <a:lnTo>
                  <a:pt x="921655" y="318102"/>
                </a:lnTo>
                <a:lnTo>
                  <a:pt x="904888" y="276419"/>
                </a:lnTo>
                <a:lnTo>
                  <a:pt x="884195" y="236783"/>
                </a:lnTo>
                <a:lnTo>
                  <a:pt x="859839" y="199420"/>
                </a:lnTo>
                <a:lnTo>
                  <a:pt x="832085" y="164553"/>
                </a:lnTo>
                <a:lnTo>
                  <a:pt x="801195" y="132405"/>
                </a:lnTo>
                <a:lnTo>
                  <a:pt x="767328" y="103125"/>
                </a:lnTo>
                <a:lnTo>
                  <a:pt x="744527" y="86803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163744" y="658808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311341" y="0"/>
                </a:moveTo>
                <a:lnTo>
                  <a:pt x="0" y="0"/>
                </a:lnTo>
                <a:lnTo>
                  <a:pt x="984" y="21980"/>
                </a:lnTo>
                <a:lnTo>
                  <a:pt x="3040" y="43681"/>
                </a:lnTo>
                <a:lnTo>
                  <a:pt x="6138" y="65088"/>
                </a:lnTo>
                <a:lnTo>
                  <a:pt x="10250" y="86185"/>
                </a:lnTo>
                <a:lnTo>
                  <a:pt x="10334" y="86793"/>
                </a:lnTo>
                <a:lnTo>
                  <a:pt x="23684" y="134125"/>
                </a:lnTo>
                <a:lnTo>
                  <a:pt x="41975" y="179315"/>
                </a:lnTo>
                <a:lnTo>
                  <a:pt x="64870" y="222076"/>
                </a:lnTo>
                <a:lnTo>
                  <a:pt x="92030" y="262123"/>
                </a:lnTo>
                <a:lnTo>
                  <a:pt x="123120" y="299169"/>
                </a:lnTo>
                <a:lnTo>
                  <a:pt x="157801" y="332929"/>
                </a:lnTo>
                <a:lnTo>
                  <a:pt x="195736" y="363115"/>
                </a:lnTo>
                <a:lnTo>
                  <a:pt x="236589" y="389442"/>
                </a:lnTo>
                <a:lnTo>
                  <a:pt x="280021" y="411625"/>
                </a:lnTo>
                <a:lnTo>
                  <a:pt x="325696" y="429376"/>
                </a:lnTo>
                <a:lnTo>
                  <a:pt x="373276" y="442409"/>
                </a:lnTo>
                <a:lnTo>
                  <a:pt x="422423" y="450439"/>
                </a:lnTo>
                <a:lnTo>
                  <a:pt x="472802" y="453179"/>
                </a:lnTo>
                <a:lnTo>
                  <a:pt x="523205" y="450439"/>
                </a:lnTo>
                <a:lnTo>
                  <a:pt x="572376" y="442409"/>
                </a:lnTo>
                <a:lnTo>
                  <a:pt x="619975" y="429376"/>
                </a:lnTo>
                <a:lnTo>
                  <a:pt x="665666" y="411625"/>
                </a:lnTo>
                <a:lnTo>
                  <a:pt x="709111" y="389442"/>
                </a:lnTo>
                <a:lnTo>
                  <a:pt x="744847" y="366418"/>
                </a:lnTo>
                <a:lnTo>
                  <a:pt x="472802" y="366418"/>
                </a:lnTo>
                <a:lnTo>
                  <a:pt x="435582" y="364586"/>
                </a:lnTo>
                <a:lnTo>
                  <a:pt x="362574" y="350042"/>
                </a:lnTo>
                <a:lnTo>
                  <a:pt x="293620" y="321832"/>
                </a:lnTo>
                <a:lnTo>
                  <a:pt x="232056" y="281957"/>
                </a:lnTo>
                <a:lnTo>
                  <a:pt x="168801" y="219661"/>
                </a:lnTo>
                <a:lnTo>
                  <a:pt x="139474" y="178092"/>
                </a:lnTo>
                <a:lnTo>
                  <a:pt x="116355" y="133624"/>
                </a:lnTo>
                <a:lnTo>
                  <a:pt x="99672" y="86793"/>
                </a:lnTo>
                <a:lnTo>
                  <a:pt x="311341" y="86793"/>
                </a:lnTo>
                <a:lnTo>
                  <a:pt x="311341" y="0"/>
                </a:lnTo>
                <a:close/>
              </a:path>
              <a:path w="946150" h="453390">
                <a:moveTo>
                  <a:pt x="935322" y="86793"/>
                </a:moveTo>
                <a:lnTo>
                  <a:pt x="846047" y="86793"/>
                </a:lnTo>
                <a:lnTo>
                  <a:pt x="829368" y="133624"/>
                </a:lnTo>
                <a:lnTo>
                  <a:pt x="806250" y="178092"/>
                </a:lnTo>
                <a:lnTo>
                  <a:pt x="776923" y="219661"/>
                </a:lnTo>
                <a:lnTo>
                  <a:pt x="741621" y="257793"/>
                </a:lnTo>
                <a:lnTo>
                  <a:pt x="683803" y="303327"/>
                </a:lnTo>
                <a:lnTo>
                  <a:pt x="618714" y="337403"/>
                </a:lnTo>
                <a:lnTo>
                  <a:pt x="546920" y="359116"/>
                </a:lnTo>
                <a:lnTo>
                  <a:pt x="472802" y="366418"/>
                </a:lnTo>
                <a:lnTo>
                  <a:pt x="744847" y="366418"/>
                </a:lnTo>
                <a:lnTo>
                  <a:pt x="787914" y="332929"/>
                </a:lnTo>
                <a:lnTo>
                  <a:pt x="822596" y="299169"/>
                </a:lnTo>
                <a:lnTo>
                  <a:pt x="853683" y="262123"/>
                </a:lnTo>
                <a:lnTo>
                  <a:pt x="880836" y="222076"/>
                </a:lnTo>
                <a:lnTo>
                  <a:pt x="903719" y="179315"/>
                </a:lnTo>
                <a:lnTo>
                  <a:pt x="921993" y="134125"/>
                </a:lnTo>
                <a:lnTo>
                  <a:pt x="935322" y="86793"/>
                </a:lnTo>
                <a:close/>
              </a:path>
              <a:path w="946150" h="453390">
                <a:moveTo>
                  <a:pt x="311341" y="86793"/>
                </a:moveTo>
                <a:lnTo>
                  <a:pt x="224694" y="86793"/>
                </a:lnTo>
                <a:lnTo>
                  <a:pt x="224694" y="217333"/>
                </a:lnTo>
                <a:lnTo>
                  <a:pt x="705109" y="217333"/>
                </a:lnTo>
                <a:lnTo>
                  <a:pt x="705109" y="130550"/>
                </a:lnTo>
                <a:lnTo>
                  <a:pt x="311341" y="130550"/>
                </a:lnTo>
                <a:lnTo>
                  <a:pt x="311341" y="86793"/>
                </a:lnTo>
                <a:close/>
              </a:path>
              <a:path w="946150" h="453390">
                <a:moveTo>
                  <a:pt x="945730" y="0"/>
                </a:moveTo>
                <a:lnTo>
                  <a:pt x="618515" y="0"/>
                </a:lnTo>
                <a:lnTo>
                  <a:pt x="618515" y="130550"/>
                </a:lnTo>
                <a:lnTo>
                  <a:pt x="705109" y="130550"/>
                </a:lnTo>
                <a:lnTo>
                  <a:pt x="705109" y="86793"/>
                </a:lnTo>
                <a:lnTo>
                  <a:pt x="935322" y="86793"/>
                </a:lnTo>
                <a:lnTo>
                  <a:pt x="939565" y="65088"/>
                </a:lnTo>
                <a:lnTo>
                  <a:pt x="942666" y="43681"/>
                </a:lnTo>
                <a:lnTo>
                  <a:pt x="944728" y="21980"/>
                </a:lnTo>
                <a:lnTo>
                  <a:pt x="9457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9855098" y="472771"/>
            <a:ext cx="106670" cy="254527"/>
          </a:xfrm>
          <a:custGeom>
            <a:avLst/>
            <a:gdLst/>
            <a:ahLst/>
            <a:cxnLst/>
            <a:rect l="l" t="t" r="r" b="b"/>
            <a:pathLst>
              <a:path w="175894" h="419734">
                <a:moveTo>
                  <a:pt x="66689" y="0"/>
                </a:moveTo>
                <a:lnTo>
                  <a:pt x="0" y="0"/>
                </a:lnTo>
                <a:lnTo>
                  <a:pt x="0" y="419118"/>
                </a:lnTo>
                <a:lnTo>
                  <a:pt x="55589" y="419118"/>
                </a:lnTo>
                <a:lnTo>
                  <a:pt x="55589" y="233490"/>
                </a:lnTo>
                <a:lnTo>
                  <a:pt x="110920" y="227925"/>
                </a:lnTo>
                <a:lnTo>
                  <a:pt x="148127" y="206039"/>
                </a:lnTo>
                <a:lnTo>
                  <a:pt x="158934" y="186203"/>
                </a:lnTo>
                <a:lnTo>
                  <a:pt x="55589" y="186203"/>
                </a:lnTo>
                <a:lnTo>
                  <a:pt x="55589" y="47255"/>
                </a:lnTo>
                <a:lnTo>
                  <a:pt x="163778" y="47255"/>
                </a:lnTo>
                <a:lnTo>
                  <a:pt x="139101" y="15714"/>
                </a:lnTo>
                <a:lnTo>
                  <a:pt x="103888" y="2383"/>
                </a:lnTo>
                <a:lnTo>
                  <a:pt x="66689" y="0"/>
                </a:lnTo>
                <a:close/>
              </a:path>
              <a:path w="175894" h="419734">
                <a:moveTo>
                  <a:pt x="163778" y="47255"/>
                </a:moveTo>
                <a:lnTo>
                  <a:pt x="63348" y="47255"/>
                </a:lnTo>
                <a:lnTo>
                  <a:pt x="89513" y="52800"/>
                </a:lnTo>
                <a:lnTo>
                  <a:pt x="105871" y="67835"/>
                </a:lnTo>
                <a:lnTo>
                  <a:pt x="114305" y="89962"/>
                </a:lnTo>
                <a:lnTo>
                  <a:pt x="116698" y="116781"/>
                </a:lnTo>
                <a:lnTo>
                  <a:pt x="113867" y="147798"/>
                </a:lnTo>
                <a:lnTo>
                  <a:pt x="104057" y="170261"/>
                </a:lnTo>
                <a:lnTo>
                  <a:pt x="85290" y="183340"/>
                </a:lnTo>
                <a:lnTo>
                  <a:pt x="55589" y="186203"/>
                </a:lnTo>
                <a:lnTo>
                  <a:pt x="158934" y="186203"/>
                </a:lnTo>
                <a:lnTo>
                  <a:pt x="169080" y="167581"/>
                </a:lnTo>
                <a:lnTo>
                  <a:pt x="175649" y="112300"/>
                </a:lnTo>
                <a:lnTo>
                  <a:pt x="165348" y="49262"/>
                </a:lnTo>
                <a:lnTo>
                  <a:pt x="163778" y="4725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980148" y="554011"/>
            <a:ext cx="68546" cy="173280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49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42" y="84438"/>
                </a:lnTo>
                <a:lnTo>
                  <a:pt x="63796" y="66439"/>
                </a:lnTo>
                <a:lnTo>
                  <a:pt x="79542" y="55108"/>
                </a:lnTo>
                <a:lnTo>
                  <a:pt x="103934" y="51171"/>
                </a:lnTo>
                <a:lnTo>
                  <a:pt x="112834" y="51171"/>
                </a:lnTo>
                <a:lnTo>
                  <a:pt x="112834" y="38888"/>
                </a:lnTo>
                <a:lnTo>
                  <a:pt x="52249" y="38888"/>
                </a:lnTo>
                <a:lnTo>
                  <a:pt x="52249" y="4429"/>
                </a:lnTo>
                <a:close/>
              </a:path>
              <a:path w="113030" h="285750">
                <a:moveTo>
                  <a:pt x="112834" y="51171"/>
                </a:moveTo>
                <a:lnTo>
                  <a:pt x="103934" y="51171"/>
                </a:lnTo>
                <a:lnTo>
                  <a:pt x="112834" y="51726"/>
                </a:lnTo>
                <a:lnTo>
                  <a:pt x="112834" y="51171"/>
                </a:lnTo>
                <a:close/>
              </a:path>
              <a:path w="113030" h="285750">
                <a:moveTo>
                  <a:pt x="112834" y="0"/>
                </a:moveTo>
                <a:lnTo>
                  <a:pt x="93077" y="2644"/>
                </a:lnTo>
                <a:lnTo>
                  <a:pt x="76853" y="10291"/>
                </a:lnTo>
                <a:lnTo>
                  <a:pt x="63759" y="22515"/>
                </a:lnTo>
                <a:lnTo>
                  <a:pt x="53391" y="38888"/>
                </a:lnTo>
                <a:lnTo>
                  <a:pt x="112834" y="38888"/>
                </a:lnTo>
                <a:lnTo>
                  <a:pt x="112834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065770" y="554013"/>
            <a:ext cx="107440" cy="175974"/>
          </a:xfrm>
          <a:custGeom>
            <a:avLst/>
            <a:gdLst/>
            <a:ahLst/>
            <a:cxnLst/>
            <a:rect l="l" t="t" r="r" b="b"/>
            <a:pathLst>
              <a:path w="177165" h="290194">
                <a:moveTo>
                  <a:pt x="88363" y="0"/>
                </a:moveTo>
                <a:lnTo>
                  <a:pt x="40812" y="14155"/>
                </a:lnTo>
                <a:lnTo>
                  <a:pt x="14186" y="49880"/>
                </a:lnTo>
                <a:lnTo>
                  <a:pt x="2558" y="97068"/>
                </a:lnTo>
                <a:lnTo>
                  <a:pt x="0" y="145608"/>
                </a:lnTo>
                <a:lnTo>
                  <a:pt x="2558" y="192963"/>
                </a:lnTo>
                <a:lnTo>
                  <a:pt x="14186" y="239689"/>
                </a:lnTo>
                <a:lnTo>
                  <a:pt x="40812" y="275364"/>
                </a:lnTo>
                <a:lnTo>
                  <a:pt x="88363" y="289572"/>
                </a:lnTo>
                <a:lnTo>
                  <a:pt x="135961" y="275364"/>
                </a:lnTo>
                <a:lnTo>
                  <a:pt x="161017" y="241804"/>
                </a:lnTo>
                <a:lnTo>
                  <a:pt x="88363" y="241804"/>
                </a:lnTo>
                <a:lnTo>
                  <a:pt x="66024" y="229591"/>
                </a:lnTo>
                <a:lnTo>
                  <a:pt x="55866" y="201221"/>
                </a:lnTo>
                <a:lnTo>
                  <a:pt x="53205" y="169093"/>
                </a:lnTo>
                <a:lnTo>
                  <a:pt x="53359" y="145608"/>
                </a:lnTo>
                <a:lnTo>
                  <a:pt x="53205" y="120950"/>
                </a:lnTo>
                <a:lnTo>
                  <a:pt x="55866" y="88366"/>
                </a:lnTo>
                <a:lnTo>
                  <a:pt x="66024" y="59948"/>
                </a:lnTo>
                <a:lnTo>
                  <a:pt x="88363" y="47789"/>
                </a:lnTo>
                <a:lnTo>
                  <a:pt x="161037" y="47789"/>
                </a:lnTo>
                <a:lnTo>
                  <a:pt x="135961" y="14155"/>
                </a:lnTo>
                <a:lnTo>
                  <a:pt x="88363" y="0"/>
                </a:lnTo>
                <a:close/>
              </a:path>
              <a:path w="177165" h="290194">
                <a:moveTo>
                  <a:pt x="161037" y="47789"/>
                </a:moveTo>
                <a:lnTo>
                  <a:pt x="88363" y="47789"/>
                </a:lnTo>
                <a:lnTo>
                  <a:pt x="110722" y="59948"/>
                </a:lnTo>
                <a:lnTo>
                  <a:pt x="120882" y="88366"/>
                </a:lnTo>
                <a:lnTo>
                  <a:pt x="123536" y="120950"/>
                </a:lnTo>
                <a:lnTo>
                  <a:pt x="123378" y="145608"/>
                </a:lnTo>
                <a:lnTo>
                  <a:pt x="123536" y="169093"/>
                </a:lnTo>
                <a:lnTo>
                  <a:pt x="120882" y="201221"/>
                </a:lnTo>
                <a:lnTo>
                  <a:pt x="110722" y="229591"/>
                </a:lnTo>
                <a:lnTo>
                  <a:pt x="88363" y="241804"/>
                </a:lnTo>
                <a:lnTo>
                  <a:pt x="161017" y="241804"/>
                </a:lnTo>
                <a:lnTo>
                  <a:pt x="162597" y="239689"/>
                </a:lnTo>
                <a:lnTo>
                  <a:pt x="174217" y="192963"/>
                </a:lnTo>
                <a:lnTo>
                  <a:pt x="176769" y="145608"/>
                </a:lnTo>
                <a:lnTo>
                  <a:pt x="174217" y="97068"/>
                </a:lnTo>
                <a:lnTo>
                  <a:pt x="162597" y="49880"/>
                </a:lnTo>
                <a:lnTo>
                  <a:pt x="161037" y="4778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219811" y="472762"/>
            <a:ext cx="0" cy="254527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128"/>
                </a:lnTo>
              </a:path>
            </a:pathLst>
          </a:custGeom>
          <a:ln w="55621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272069" y="554012"/>
            <a:ext cx="101664" cy="173280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28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28" y="285143"/>
                </a:lnTo>
                <a:lnTo>
                  <a:pt x="52327" y="90073"/>
                </a:lnTo>
                <a:lnTo>
                  <a:pt x="55131" y="69421"/>
                </a:lnTo>
                <a:lnTo>
                  <a:pt x="64403" y="53254"/>
                </a:lnTo>
                <a:lnTo>
                  <a:pt x="83903" y="46721"/>
                </a:lnTo>
                <a:lnTo>
                  <a:pt x="163221" y="46721"/>
                </a:lnTo>
                <a:lnTo>
                  <a:pt x="160974" y="36689"/>
                </a:lnTo>
                <a:lnTo>
                  <a:pt x="52228" y="36689"/>
                </a:lnTo>
                <a:lnTo>
                  <a:pt x="52228" y="4429"/>
                </a:lnTo>
                <a:close/>
              </a:path>
              <a:path w="167640" h="285750">
                <a:moveTo>
                  <a:pt x="163221" y="46721"/>
                </a:moveTo>
                <a:lnTo>
                  <a:pt x="83903" y="46721"/>
                </a:lnTo>
                <a:lnTo>
                  <a:pt x="100489" y="50928"/>
                </a:lnTo>
                <a:lnTo>
                  <a:pt x="109884" y="61646"/>
                </a:lnTo>
                <a:lnTo>
                  <a:pt x="114068" y="76012"/>
                </a:lnTo>
                <a:lnTo>
                  <a:pt x="114953" y="90073"/>
                </a:lnTo>
                <a:lnTo>
                  <a:pt x="115022" y="285143"/>
                </a:lnTo>
                <a:lnTo>
                  <a:pt x="167282" y="285143"/>
                </a:lnTo>
                <a:lnTo>
                  <a:pt x="167205" y="90073"/>
                </a:lnTo>
                <a:lnTo>
                  <a:pt x="166151" y="59802"/>
                </a:lnTo>
                <a:lnTo>
                  <a:pt x="163221" y="46721"/>
                </a:lnTo>
                <a:close/>
              </a:path>
              <a:path w="167640" h="285750">
                <a:moveTo>
                  <a:pt x="110038" y="0"/>
                </a:moveTo>
                <a:lnTo>
                  <a:pt x="91104" y="2530"/>
                </a:lnTo>
                <a:lnTo>
                  <a:pt x="75653" y="9804"/>
                </a:lnTo>
                <a:lnTo>
                  <a:pt x="63212" y="21349"/>
                </a:lnTo>
                <a:lnTo>
                  <a:pt x="53307" y="36689"/>
                </a:lnTo>
                <a:lnTo>
                  <a:pt x="160974" y="36689"/>
                </a:lnTo>
                <a:lnTo>
                  <a:pt x="159495" y="30085"/>
                </a:lnTo>
                <a:lnTo>
                  <a:pt x="142421" y="8397"/>
                </a:lnTo>
                <a:lnTo>
                  <a:pt x="11003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0392409" y="556698"/>
            <a:ext cx="112061" cy="170583"/>
          </a:xfrm>
          <a:custGeom>
            <a:avLst/>
            <a:gdLst/>
            <a:ahLst/>
            <a:cxnLst/>
            <a:rect l="l" t="t" r="r" b="b"/>
            <a:pathLst>
              <a:path w="184784" h="281305">
                <a:moveTo>
                  <a:pt x="55558" y="0"/>
                </a:moveTo>
                <a:lnTo>
                  <a:pt x="0" y="0"/>
                </a:lnTo>
                <a:lnTo>
                  <a:pt x="76144" y="280713"/>
                </a:lnTo>
                <a:lnTo>
                  <a:pt x="110593" y="280713"/>
                </a:lnTo>
                <a:lnTo>
                  <a:pt x="128602" y="212328"/>
                </a:lnTo>
                <a:lnTo>
                  <a:pt x="93347" y="212328"/>
                </a:lnTo>
                <a:lnTo>
                  <a:pt x="55558" y="0"/>
                </a:lnTo>
                <a:close/>
              </a:path>
              <a:path w="184784" h="281305">
                <a:moveTo>
                  <a:pt x="184517" y="0"/>
                </a:moveTo>
                <a:lnTo>
                  <a:pt x="133922" y="0"/>
                </a:lnTo>
                <a:lnTo>
                  <a:pt x="116708" y="82290"/>
                </a:lnTo>
                <a:lnTo>
                  <a:pt x="96164" y="195638"/>
                </a:lnTo>
                <a:lnTo>
                  <a:pt x="94468" y="212328"/>
                </a:lnTo>
                <a:lnTo>
                  <a:pt x="128602" y="212328"/>
                </a:lnTo>
                <a:lnTo>
                  <a:pt x="18451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0518465" y="554013"/>
            <a:ext cx="102820" cy="175974"/>
          </a:xfrm>
          <a:custGeom>
            <a:avLst/>
            <a:gdLst/>
            <a:ahLst/>
            <a:cxnLst/>
            <a:rect l="l" t="t" r="r" b="b"/>
            <a:pathLst>
              <a:path w="169544" h="290194">
                <a:moveTo>
                  <a:pt x="83924" y="0"/>
                </a:moveTo>
                <a:lnTo>
                  <a:pt x="38206" y="14873"/>
                </a:lnTo>
                <a:lnTo>
                  <a:pt x="12979" y="51891"/>
                </a:lnTo>
                <a:lnTo>
                  <a:pt x="2244" y="99647"/>
                </a:lnTo>
                <a:lnTo>
                  <a:pt x="0" y="146738"/>
                </a:lnTo>
                <a:lnTo>
                  <a:pt x="2352" y="194147"/>
                </a:lnTo>
                <a:lnTo>
                  <a:pt x="13404" y="240458"/>
                </a:lnTo>
                <a:lnTo>
                  <a:pt x="39142" y="275618"/>
                </a:lnTo>
                <a:lnTo>
                  <a:pt x="85557" y="289572"/>
                </a:lnTo>
                <a:lnTo>
                  <a:pt x="123183" y="281387"/>
                </a:lnTo>
                <a:lnTo>
                  <a:pt x="148515" y="259501"/>
                </a:lnTo>
                <a:lnTo>
                  <a:pt x="156026" y="242893"/>
                </a:lnTo>
                <a:lnTo>
                  <a:pt x="86154" y="242893"/>
                </a:lnTo>
                <a:lnTo>
                  <a:pt x="66721" y="232454"/>
                </a:lnTo>
                <a:lnTo>
                  <a:pt x="57045" y="207738"/>
                </a:lnTo>
                <a:lnTo>
                  <a:pt x="53730" y="178641"/>
                </a:lnTo>
                <a:lnTo>
                  <a:pt x="53380" y="155063"/>
                </a:lnTo>
                <a:lnTo>
                  <a:pt x="168958" y="155063"/>
                </a:lnTo>
                <a:lnTo>
                  <a:pt x="168958" y="146738"/>
                </a:lnTo>
                <a:lnTo>
                  <a:pt x="167387" y="117891"/>
                </a:lnTo>
                <a:lnTo>
                  <a:pt x="53380" y="117891"/>
                </a:lnTo>
                <a:lnTo>
                  <a:pt x="53536" y="97618"/>
                </a:lnTo>
                <a:lnTo>
                  <a:pt x="56342" y="74170"/>
                </a:lnTo>
                <a:lnTo>
                  <a:pt x="65303" y="54790"/>
                </a:lnTo>
                <a:lnTo>
                  <a:pt x="83924" y="46721"/>
                </a:lnTo>
                <a:lnTo>
                  <a:pt x="151544" y="46721"/>
                </a:lnTo>
                <a:lnTo>
                  <a:pt x="129338" y="14796"/>
                </a:lnTo>
                <a:lnTo>
                  <a:pt x="83924" y="0"/>
                </a:lnTo>
                <a:close/>
              </a:path>
              <a:path w="169544" h="290194">
                <a:moveTo>
                  <a:pt x="167282" y="190643"/>
                </a:moveTo>
                <a:lnTo>
                  <a:pt x="118917" y="190643"/>
                </a:lnTo>
                <a:lnTo>
                  <a:pt x="117709" y="207973"/>
                </a:lnTo>
                <a:lnTo>
                  <a:pt x="112965" y="224915"/>
                </a:lnTo>
                <a:lnTo>
                  <a:pt x="103006" y="237784"/>
                </a:lnTo>
                <a:lnTo>
                  <a:pt x="86154" y="242893"/>
                </a:lnTo>
                <a:lnTo>
                  <a:pt x="156026" y="242893"/>
                </a:lnTo>
                <a:lnTo>
                  <a:pt x="162798" y="227918"/>
                </a:lnTo>
                <a:lnTo>
                  <a:pt x="167282" y="190643"/>
                </a:lnTo>
                <a:close/>
              </a:path>
              <a:path w="169544" h="290194">
                <a:moveTo>
                  <a:pt x="151544" y="46721"/>
                </a:moveTo>
                <a:lnTo>
                  <a:pt x="83924" y="46721"/>
                </a:lnTo>
                <a:lnTo>
                  <a:pt x="102241" y="54790"/>
                </a:lnTo>
                <a:lnTo>
                  <a:pt x="111648" y="74170"/>
                </a:lnTo>
                <a:lnTo>
                  <a:pt x="115113" y="97618"/>
                </a:lnTo>
                <a:lnTo>
                  <a:pt x="115609" y="117891"/>
                </a:lnTo>
                <a:lnTo>
                  <a:pt x="167387" y="117891"/>
                </a:lnTo>
                <a:lnTo>
                  <a:pt x="166380" y="99418"/>
                </a:lnTo>
                <a:lnTo>
                  <a:pt x="154999" y="51686"/>
                </a:lnTo>
                <a:lnTo>
                  <a:pt x="151544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645200" y="554011"/>
            <a:ext cx="68546" cy="173280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38" y="84438"/>
                </a:lnTo>
                <a:lnTo>
                  <a:pt x="63784" y="66439"/>
                </a:lnTo>
                <a:lnTo>
                  <a:pt x="79528" y="55108"/>
                </a:lnTo>
                <a:lnTo>
                  <a:pt x="103934" y="51171"/>
                </a:lnTo>
                <a:lnTo>
                  <a:pt x="112813" y="51171"/>
                </a:lnTo>
                <a:lnTo>
                  <a:pt x="112813" y="38888"/>
                </a:lnTo>
                <a:lnTo>
                  <a:pt x="52260" y="38888"/>
                </a:lnTo>
                <a:lnTo>
                  <a:pt x="52260" y="4429"/>
                </a:lnTo>
                <a:close/>
              </a:path>
              <a:path w="113030" h="285750">
                <a:moveTo>
                  <a:pt x="112813" y="51171"/>
                </a:moveTo>
                <a:lnTo>
                  <a:pt x="103934" y="51171"/>
                </a:lnTo>
                <a:lnTo>
                  <a:pt x="112813" y="51726"/>
                </a:lnTo>
                <a:lnTo>
                  <a:pt x="112813" y="51171"/>
                </a:lnTo>
                <a:close/>
              </a:path>
              <a:path w="113030" h="285750">
                <a:moveTo>
                  <a:pt x="112813" y="0"/>
                </a:moveTo>
                <a:lnTo>
                  <a:pt x="93038" y="2644"/>
                </a:lnTo>
                <a:lnTo>
                  <a:pt x="76822" y="10291"/>
                </a:lnTo>
                <a:lnTo>
                  <a:pt x="63735" y="22515"/>
                </a:lnTo>
                <a:lnTo>
                  <a:pt x="53349" y="38888"/>
                </a:lnTo>
                <a:lnTo>
                  <a:pt x="112813" y="38888"/>
                </a:lnTo>
                <a:lnTo>
                  <a:pt x="112813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725717" y="554013"/>
            <a:ext cx="82410" cy="175974"/>
          </a:xfrm>
          <a:custGeom>
            <a:avLst/>
            <a:gdLst/>
            <a:ahLst/>
            <a:cxnLst/>
            <a:rect l="l" t="t" r="r" b="b"/>
            <a:pathLst>
              <a:path w="135890" h="290194">
                <a:moveTo>
                  <a:pt x="9507" y="225134"/>
                </a:moveTo>
                <a:lnTo>
                  <a:pt x="9507" y="276284"/>
                </a:lnTo>
                <a:lnTo>
                  <a:pt x="20616" y="282325"/>
                </a:lnTo>
                <a:lnTo>
                  <a:pt x="31250" y="286455"/>
                </a:lnTo>
                <a:lnTo>
                  <a:pt x="42402" y="288825"/>
                </a:lnTo>
                <a:lnTo>
                  <a:pt x="55066" y="289582"/>
                </a:lnTo>
                <a:lnTo>
                  <a:pt x="88778" y="283513"/>
                </a:lnTo>
                <a:lnTo>
                  <a:pt x="114136" y="266452"/>
                </a:lnTo>
                <a:lnTo>
                  <a:pt x="128424" y="242893"/>
                </a:lnTo>
                <a:lnTo>
                  <a:pt x="52877" y="242893"/>
                </a:lnTo>
                <a:lnTo>
                  <a:pt x="40470" y="241605"/>
                </a:lnTo>
                <a:lnTo>
                  <a:pt x="29527" y="237979"/>
                </a:lnTo>
                <a:lnTo>
                  <a:pt x="19417" y="232370"/>
                </a:lnTo>
                <a:lnTo>
                  <a:pt x="9507" y="225134"/>
                </a:lnTo>
                <a:close/>
              </a:path>
              <a:path w="135890" h="290194">
                <a:moveTo>
                  <a:pt x="75076" y="0"/>
                </a:moveTo>
                <a:lnTo>
                  <a:pt x="44598" y="5731"/>
                </a:lnTo>
                <a:lnTo>
                  <a:pt x="20873" y="21676"/>
                </a:lnTo>
                <a:lnTo>
                  <a:pt x="5481" y="45954"/>
                </a:lnTo>
                <a:lnTo>
                  <a:pt x="0" y="76688"/>
                </a:lnTo>
                <a:lnTo>
                  <a:pt x="13733" y="122983"/>
                </a:lnTo>
                <a:lnTo>
                  <a:pt x="43946" y="152647"/>
                </a:lnTo>
                <a:lnTo>
                  <a:pt x="74159" y="176990"/>
                </a:lnTo>
                <a:lnTo>
                  <a:pt x="87892" y="207323"/>
                </a:lnTo>
                <a:lnTo>
                  <a:pt x="85621" y="222012"/>
                </a:lnTo>
                <a:lnTo>
                  <a:pt x="78917" y="233224"/>
                </a:lnTo>
                <a:lnTo>
                  <a:pt x="67948" y="240378"/>
                </a:lnTo>
                <a:lnTo>
                  <a:pt x="52877" y="242893"/>
                </a:lnTo>
                <a:lnTo>
                  <a:pt x="128424" y="242893"/>
                </a:lnTo>
                <a:lnTo>
                  <a:pt x="130107" y="240116"/>
                </a:lnTo>
                <a:lnTo>
                  <a:pt x="135660" y="206224"/>
                </a:lnTo>
                <a:lnTo>
                  <a:pt x="122103" y="158848"/>
                </a:lnTo>
                <a:lnTo>
                  <a:pt x="92188" y="129154"/>
                </a:lnTo>
                <a:lnTo>
                  <a:pt x="62049" y="105611"/>
                </a:lnTo>
                <a:lnTo>
                  <a:pt x="47820" y="76688"/>
                </a:lnTo>
                <a:lnTo>
                  <a:pt x="50646" y="64037"/>
                </a:lnTo>
                <a:lnTo>
                  <a:pt x="58324" y="54621"/>
                </a:lnTo>
                <a:lnTo>
                  <a:pt x="69655" y="48747"/>
                </a:lnTo>
                <a:lnTo>
                  <a:pt x="83442" y="46721"/>
                </a:lnTo>
                <a:lnTo>
                  <a:pt x="122352" y="46721"/>
                </a:lnTo>
                <a:lnTo>
                  <a:pt x="122352" y="12188"/>
                </a:lnTo>
                <a:lnTo>
                  <a:pt x="111151" y="6559"/>
                </a:lnTo>
                <a:lnTo>
                  <a:pt x="99774" y="2783"/>
                </a:lnTo>
                <a:lnTo>
                  <a:pt x="87867" y="663"/>
                </a:lnTo>
                <a:lnTo>
                  <a:pt x="75076" y="0"/>
                </a:lnTo>
                <a:close/>
              </a:path>
              <a:path w="135890" h="290194">
                <a:moveTo>
                  <a:pt x="122352" y="46721"/>
                </a:moveTo>
                <a:lnTo>
                  <a:pt x="83442" y="46721"/>
                </a:lnTo>
                <a:lnTo>
                  <a:pt x="93506" y="47815"/>
                </a:lnTo>
                <a:lnTo>
                  <a:pt x="103934" y="50891"/>
                </a:lnTo>
                <a:lnTo>
                  <a:pt x="113843" y="55635"/>
                </a:lnTo>
                <a:lnTo>
                  <a:pt x="122352" y="61736"/>
                </a:lnTo>
                <a:lnTo>
                  <a:pt x="122352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823494" y="484251"/>
            <a:ext cx="42361" cy="242976"/>
          </a:xfrm>
          <a:custGeom>
            <a:avLst/>
            <a:gdLst/>
            <a:ahLst/>
            <a:cxnLst/>
            <a:rect l="l" t="t" r="r" b="b"/>
            <a:pathLst>
              <a:path w="69850" h="400684">
                <a:moveTo>
                  <a:pt x="60595" y="119472"/>
                </a:moveTo>
                <a:lnTo>
                  <a:pt x="8355" y="119472"/>
                </a:lnTo>
                <a:lnTo>
                  <a:pt x="8355" y="400186"/>
                </a:lnTo>
                <a:lnTo>
                  <a:pt x="60595" y="400186"/>
                </a:lnTo>
                <a:lnTo>
                  <a:pt x="60595" y="119472"/>
                </a:lnTo>
                <a:close/>
              </a:path>
              <a:path w="69850" h="400684">
                <a:moveTo>
                  <a:pt x="35025" y="0"/>
                </a:moveTo>
                <a:lnTo>
                  <a:pt x="21349" y="2726"/>
                </a:lnTo>
                <a:lnTo>
                  <a:pt x="10220" y="10143"/>
                </a:lnTo>
                <a:lnTo>
                  <a:pt x="2738" y="21106"/>
                </a:lnTo>
                <a:lnTo>
                  <a:pt x="0" y="34470"/>
                </a:lnTo>
                <a:lnTo>
                  <a:pt x="2738" y="48128"/>
                </a:lnTo>
                <a:lnTo>
                  <a:pt x="10220" y="59240"/>
                </a:lnTo>
                <a:lnTo>
                  <a:pt x="21349" y="66709"/>
                </a:lnTo>
                <a:lnTo>
                  <a:pt x="35025" y="69442"/>
                </a:lnTo>
                <a:lnTo>
                  <a:pt x="48159" y="66709"/>
                </a:lnTo>
                <a:lnTo>
                  <a:pt x="59147" y="59240"/>
                </a:lnTo>
                <a:lnTo>
                  <a:pt x="66692" y="48128"/>
                </a:lnTo>
                <a:lnTo>
                  <a:pt x="69495" y="34470"/>
                </a:lnTo>
                <a:lnTo>
                  <a:pt x="66692" y="21106"/>
                </a:lnTo>
                <a:lnTo>
                  <a:pt x="59147" y="10143"/>
                </a:lnTo>
                <a:lnTo>
                  <a:pt x="48159" y="2726"/>
                </a:lnTo>
                <a:lnTo>
                  <a:pt x="3502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884488" y="475475"/>
            <a:ext cx="107440" cy="254142"/>
          </a:xfrm>
          <a:custGeom>
            <a:avLst/>
            <a:gdLst/>
            <a:ahLst/>
            <a:cxnLst/>
            <a:rect l="l" t="t" r="r" b="b"/>
            <a:pathLst>
              <a:path w="177165" h="419100">
                <a:moveTo>
                  <a:pt x="88426" y="129514"/>
                </a:moveTo>
                <a:lnTo>
                  <a:pt x="40847" y="143669"/>
                </a:lnTo>
                <a:lnTo>
                  <a:pt x="14202" y="179395"/>
                </a:lnTo>
                <a:lnTo>
                  <a:pt x="2562" y="226582"/>
                </a:lnTo>
                <a:lnTo>
                  <a:pt x="0" y="275122"/>
                </a:lnTo>
                <a:lnTo>
                  <a:pt x="2562" y="322478"/>
                </a:lnTo>
                <a:lnTo>
                  <a:pt x="14202" y="369203"/>
                </a:lnTo>
                <a:lnTo>
                  <a:pt x="40847" y="404879"/>
                </a:lnTo>
                <a:lnTo>
                  <a:pt x="88426" y="419086"/>
                </a:lnTo>
                <a:lnTo>
                  <a:pt x="135991" y="404879"/>
                </a:lnTo>
                <a:lnTo>
                  <a:pt x="161036" y="371318"/>
                </a:lnTo>
                <a:lnTo>
                  <a:pt x="88426" y="371318"/>
                </a:lnTo>
                <a:lnTo>
                  <a:pt x="66082" y="359106"/>
                </a:lnTo>
                <a:lnTo>
                  <a:pt x="55924" y="330736"/>
                </a:lnTo>
                <a:lnTo>
                  <a:pt x="53267" y="298608"/>
                </a:lnTo>
                <a:lnTo>
                  <a:pt x="53422" y="275122"/>
                </a:lnTo>
                <a:lnTo>
                  <a:pt x="53267" y="250464"/>
                </a:lnTo>
                <a:lnTo>
                  <a:pt x="55924" y="217880"/>
                </a:lnTo>
                <a:lnTo>
                  <a:pt x="66082" y="189463"/>
                </a:lnTo>
                <a:lnTo>
                  <a:pt x="88426" y="177303"/>
                </a:lnTo>
                <a:lnTo>
                  <a:pt x="161056" y="177303"/>
                </a:lnTo>
                <a:lnTo>
                  <a:pt x="135991" y="143669"/>
                </a:lnTo>
                <a:lnTo>
                  <a:pt x="88426" y="129514"/>
                </a:lnTo>
                <a:close/>
              </a:path>
              <a:path w="177165" h="419100">
                <a:moveTo>
                  <a:pt x="161056" y="177303"/>
                </a:moveTo>
                <a:lnTo>
                  <a:pt x="88426" y="177303"/>
                </a:lnTo>
                <a:lnTo>
                  <a:pt x="110789" y="189463"/>
                </a:lnTo>
                <a:lnTo>
                  <a:pt x="120949" y="217880"/>
                </a:lnTo>
                <a:lnTo>
                  <a:pt x="123600" y="250464"/>
                </a:lnTo>
                <a:lnTo>
                  <a:pt x="123441" y="275122"/>
                </a:lnTo>
                <a:lnTo>
                  <a:pt x="123600" y="298608"/>
                </a:lnTo>
                <a:lnTo>
                  <a:pt x="120949" y="330736"/>
                </a:lnTo>
                <a:lnTo>
                  <a:pt x="110789" y="359106"/>
                </a:lnTo>
                <a:lnTo>
                  <a:pt x="88426" y="371318"/>
                </a:lnTo>
                <a:lnTo>
                  <a:pt x="161036" y="371318"/>
                </a:lnTo>
                <a:lnTo>
                  <a:pt x="162615" y="369203"/>
                </a:lnTo>
                <a:lnTo>
                  <a:pt x="174236" y="322478"/>
                </a:lnTo>
                <a:lnTo>
                  <a:pt x="176790" y="275122"/>
                </a:lnTo>
                <a:lnTo>
                  <a:pt x="174236" y="226582"/>
                </a:lnTo>
                <a:lnTo>
                  <a:pt x="162615" y="179395"/>
                </a:lnTo>
                <a:lnTo>
                  <a:pt x="161056" y="177303"/>
                </a:lnTo>
                <a:close/>
              </a:path>
              <a:path w="177165" h="419100">
                <a:moveTo>
                  <a:pt x="92876" y="0"/>
                </a:moveTo>
                <a:lnTo>
                  <a:pt x="47328" y="82824"/>
                </a:lnTo>
                <a:lnTo>
                  <a:pt x="75086" y="98949"/>
                </a:lnTo>
                <a:lnTo>
                  <a:pt x="130132" y="23884"/>
                </a:lnTo>
                <a:lnTo>
                  <a:pt x="928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015973" y="554012"/>
            <a:ext cx="101664" cy="173280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60" y="285143"/>
                </a:lnTo>
                <a:lnTo>
                  <a:pt x="52362" y="90073"/>
                </a:lnTo>
                <a:lnTo>
                  <a:pt x="55171" y="69421"/>
                </a:lnTo>
                <a:lnTo>
                  <a:pt x="64434" y="53254"/>
                </a:lnTo>
                <a:lnTo>
                  <a:pt x="83903" y="46721"/>
                </a:lnTo>
                <a:lnTo>
                  <a:pt x="163269" y="46721"/>
                </a:lnTo>
                <a:lnTo>
                  <a:pt x="161021" y="36689"/>
                </a:lnTo>
                <a:lnTo>
                  <a:pt x="52260" y="36689"/>
                </a:lnTo>
                <a:lnTo>
                  <a:pt x="52260" y="4429"/>
                </a:lnTo>
                <a:close/>
              </a:path>
              <a:path w="167640" h="285750">
                <a:moveTo>
                  <a:pt x="163269" y="46721"/>
                </a:moveTo>
                <a:lnTo>
                  <a:pt x="83903" y="46721"/>
                </a:lnTo>
                <a:lnTo>
                  <a:pt x="100531" y="50928"/>
                </a:lnTo>
                <a:lnTo>
                  <a:pt x="109936" y="61646"/>
                </a:lnTo>
                <a:lnTo>
                  <a:pt x="114115" y="76012"/>
                </a:lnTo>
                <a:lnTo>
                  <a:pt x="114995" y="90073"/>
                </a:lnTo>
                <a:lnTo>
                  <a:pt x="115064" y="285143"/>
                </a:lnTo>
                <a:lnTo>
                  <a:pt x="167335" y="285143"/>
                </a:lnTo>
                <a:lnTo>
                  <a:pt x="167257" y="90073"/>
                </a:lnTo>
                <a:lnTo>
                  <a:pt x="166201" y="59802"/>
                </a:lnTo>
                <a:lnTo>
                  <a:pt x="163269" y="46721"/>
                </a:lnTo>
                <a:close/>
              </a:path>
              <a:path w="167640" h="285750">
                <a:moveTo>
                  <a:pt x="110069" y="0"/>
                </a:moveTo>
                <a:lnTo>
                  <a:pt x="91134" y="2530"/>
                </a:lnTo>
                <a:lnTo>
                  <a:pt x="75677" y="9804"/>
                </a:lnTo>
                <a:lnTo>
                  <a:pt x="63241" y="21349"/>
                </a:lnTo>
                <a:lnTo>
                  <a:pt x="53370" y="36689"/>
                </a:lnTo>
                <a:lnTo>
                  <a:pt x="161021" y="36689"/>
                </a:lnTo>
                <a:lnTo>
                  <a:pt x="159540" y="30085"/>
                </a:lnTo>
                <a:lnTo>
                  <a:pt x="142460" y="8397"/>
                </a:lnTo>
                <a:lnTo>
                  <a:pt x="11006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9849530" y="837247"/>
            <a:ext cx="284987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0171960" y="831475"/>
            <a:ext cx="83607" cy="101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0294984" y="837263"/>
            <a:ext cx="37353" cy="95111"/>
          </a:xfrm>
          <a:custGeom>
            <a:avLst/>
            <a:gdLst/>
            <a:ahLst/>
            <a:cxnLst/>
            <a:rect l="l" t="t" r="r" b="b"/>
            <a:pathLst>
              <a:path w="61594" h="156844">
                <a:moveTo>
                  <a:pt x="17015" y="0"/>
                </a:moveTo>
                <a:lnTo>
                  <a:pt x="0" y="0"/>
                </a:lnTo>
                <a:lnTo>
                  <a:pt x="0" y="156246"/>
                </a:lnTo>
                <a:lnTo>
                  <a:pt x="15287" y="156246"/>
                </a:lnTo>
                <a:lnTo>
                  <a:pt x="15287" y="81453"/>
                </a:lnTo>
                <a:lnTo>
                  <a:pt x="19235" y="81453"/>
                </a:lnTo>
                <a:lnTo>
                  <a:pt x="38992" y="79323"/>
                </a:lnTo>
                <a:lnTo>
                  <a:pt x="52065" y="72370"/>
                </a:lnTo>
                <a:lnTo>
                  <a:pt x="54467" y="68175"/>
                </a:lnTo>
                <a:lnTo>
                  <a:pt x="15287" y="68175"/>
                </a:lnTo>
                <a:lnTo>
                  <a:pt x="15287" y="13256"/>
                </a:lnTo>
                <a:lnTo>
                  <a:pt x="54066" y="13256"/>
                </a:lnTo>
                <a:lnTo>
                  <a:pt x="48116" y="5850"/>
                </a:lnTo>
                <a:lnTo>
                  <a:pt x="33925" y="924"/>
                </a:lnTo>
                <a:lnTo>
                  <a:pt x="17015" y="0"/>
                </a:lnTo>
                <a:close/>
              </a:path>
              <a:path w="61594" h="156844">
                <a:moveTo>
                  <a:pt x="54066" y="13256"/>
                </a:moveTo>
                <a:lnTo>
                  <a:pt x="18334" y="13256"/>
                </a:lnTo>
                <a:lnTo>
                  <a:pt x="31655" y="14500"/>
                </a:lnTo>
                <a:lnTo>
                  <a:pt x="40104" y="18855"/>
                </a:lnTo>
                <a:lnTo>
                  <a:pt x="44542" y="27250"/>
                </a:lnTo>
                <a:lnTo>
                  <a:pt x="45831" y="40616"/>
                </a:lnTo>
                <a:lnTo>
                  <a:pt x="44706" y="53382"/>
                </a:lnTo>
                <a:lnTo>
                  <a:pt x="41272" y="61915"/>
                </a:lnTo>
                <a:lnTo>
                  <a:pt x="33952" y="66689"/>
                </a:lnTo>
                <a:lnTo>
                  <a:pt x="21172" y="68175"/>
                </a:lnTo>
                <a:lnTo>
                  <a:pt x="54467" y="68175"/>
                </a:lnTo>
                <a:lnTo>
                  <a:pt x="59293" y="59750"/>
                </a:lnTo>
                <a:lnTo>
                  <a:pt x="61516" y="40616"/>
                </a:lnTo>
                <a:lnTo>
                  <a:pt x="57882" y="18005"/>
                </a:lnTo>
                <a:lnTo>
                  <a:pt x="54066" y="1325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0340360" y="866395"/>
            <a:ext cx="20410" cy="65846"/>
          </a:xfrm>
          <a:custGeom>
            <a:avLst/>
            <a:gdLst/>
            <a:ahLst/>
            <a:cxnLst/>
            <a:rect l="l" t="t" r="r" b="b"/>
            <a:pathLst>
              <a:path w="33655" h="108584">
                <a:moveTo>
                  <a:pt x="14177" y="1842"/>
                </a:moveTo>
                <a:lnTo>
                  <a:pt x="0" y="1842"/>
                </a:lnTo>
                <a:lnTo>
                  <a:pt x="0" y="108174"/>
                </a:lnTo>
                <a:lnTo>
                  <a:pt x="14177" y="108174"/>
                </a:lnTo>
                <a:lnTo>
                  <a:pt x="14177" y="46208"/>
                </a:lnTo>
                <a:lnTo>
                  <a:pt x="14645" y="34275"/>
                </a:lnTo>
                <a:lnTo>
                  <a:pt x="16774" y="24594"/>
                </a:lnTo>
                <a:lnTo>
                  <a:pt x="21651" y="18100"/>
                </a:lnTo>
                <a:lnTo>
                  <a:pt x="29673" y="15915"/>
                </a:lnTo>
                <a:lnTo>
                  <a:pt x="14177" y="15915"/>
                </a:lnTo>
                <a:lnTo>
                  <a:pt x="14177" y="1842"/>
                </a:lnTo>
                <a:close/>
              </a:path>
              <a:path w="33655" h="108584">
                <a:moveTo>
                  <a:pt x="23789" y="0"/>
                </a:moveTo>
                <a:lnTo>
                  <a:pt x="17685" y="8460"/>
                </a:lnTo>
                <a:lnTo>
                  <a:pt x="14627" y="15915"/>
                </a:lnTo>
                <a:lnTo>
                  <a:pt x="29673" y="15915"/>
                </a:lnTo>
                <a:lnTo>
                  <a:pt x="30365" y="15727"/>
                </a:lnTo>
                <a:lnTo>
                  <a:pt x="33150" y="15727"/>
                </a:lnTo>
                <a:lnTo>
                  <a:pt x="33150" y="209"/>
                </a:lnTo>
                <a:lnTo>
                  <a:pt x="23789" y="0"/>
                </a:lnTo>
                <a:close/>
              </a:path>
              <a:path w="33655" h="108584">
                <a:moveTo>
                  <a:pt x="33150" y="15727"/>
                </a:moveTo>
                <a:lnTo>
                  <a:pt x="30365" y="15727"/>
                </a:lnTo>
                <a:lnTo>
                  <a:pt x="33150" y="15915"/>
                </a:lnTo>
                <a:lnTo>
                  <a:pt x="33150" y="157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0365513" y="866524"/>
            <a:ext cx="39279" cy="66616"/>
          </a:xfrm>
          <a:custGeom>
            <a:avLst/>
            <a:gdLst/>
            <a:ahLst/>
            <a:cxnLst/>
            <a:rect l="l" t="t" r="r" b="b"/>
            <a:pathLst>
              <a:path w="64769" h="109855">
                <a:moveTo>
                  <a:pt x="32103" y="0"/>
                </a:moveTo>
                <a:lnTo>
                  <a:pt x="14656" y="5746"/>
                </a:lnTo>
                <a:lnTo>
                  <a:pt x="5002" y="19880"/>
                </a:lnTo>
                <a:lnTo>
                  <a:pt x="872" y="37746"/>
                </a:lnTo>
                <a:lnTo>
                  <a:pt x="0" y="54689"/>
                </a:lnTo>
                <a:lnTo>
                  <a:pt x="872" y="71759"/>
                </a:lnTo>
                <a:lnTo>
                  <a:pt x="5002" y="89702"/>
                </a:lnTo>
                <a:lnTo>
                  <a:pt x="14656" y="103874"/>
                </a:lnTo>
                <a:lnTo>
                  <a:pt x="32103" y="109630"/>
                </a:lnTo>
                <a:lnTo>
                  <a:pt x="49536" y="103874"/>
                </a:lnTo>
                <a:lnTo>
                  <a:pt x="54221" y="96981"/>
                </a:lnTo>
                <a:lnTo>
                  <a:pt x="32103" y="96981"/>
                </a:lnTo>
                <a:lnTo>
                  <a:pt x="22188" y="91830"/>
                </a:lnTo>
                <a:lnTo>
                  <a:pt x="16975" y="79722"/>
                </a:lnTo>
                <a:lnTo>
                  <a:pt x="14955" y="65670"/>
                </a:lnTo>
                <a:lnTo>
                  <a:pt x="14617" y="54689"/>
                </a:lnTo>
                <a:lnTo>
                  <a:pt x="14955" y="43828"/>
                </a:lnTo>
                <a:lnTo>
                  <a:pt x="16975" y="29845"/>
                </a:lnTo>
                <a:lnTo>
                  <a:pt x="22188" y="17770"/>
                </a:lnTo>
                <a:lnTo>
                  <a:pt x="32103" y="12627"/>
                </a:lnTo>
                <a:lnTo>
                  <a:pt x="54226" y="12627"/>
                </a:lnTo>
                <a:lnTo>
                  <a:pt x="49536" y="5746"/>
                </a:lnTo>
                <a:lnTo>
                  <a:pt x="32103" y="0"/>
                </a:lnTo>
                <a:close/>
              </a:path>
              <a:path w="64769" h="109855">
                <a:moveTo>
                  <a:pt x="54226" y="12627"/>
                </a:moveTo>
                <a:lnTo>
                  <a:pt x="32103" y="12627"/>
                </a:lnTo>
                <a:lnTo>
                  <a:pt x="41997" y="17770"/>
                </a:lnTo>
                <a:lnTo>
                  <a:pt x="47193" y="29845"/>
                </a:lnTo>
                <a:lnTo>
                  <a:pt x="49203" y="43828"/>
                </a:lnTo>
                <a:lnTo>
                  <a:pt x="49537" y="54689"/>
                </a:lnTo>
                <a:lnTo>
                  <a:pt x="49203" y="65670"/>
                </a:lnTo>
                <a:lnTo>
                  <a:pt x="47193" y="79722"/>
                </a:lnTo>
                <a:lnTo>
                  <a:pt x="41997" y="91830"/>
                </a:lnTo>
                <a:lnTo>
                  <a:pt x="32103" y="96981"/>
                </a:lnTo>
                <a:lnTo>
                  <a:pt x="54221" y="96981"/>
                </a:lnTo>
                <a:lnTo>
                  <a:pt x="59169" y="89702"/>
                </a:lnTo>
                <a:lnTo>
                  <a:pt x="63280" y="71759"/>
                </a:lnTo>
                <a:lnTo>
                  <a:pt x="64144" y="54689"/>
                </a:lnTo>
                <a:lnTo>
                  <a:pt x="63280" y="37746"/>
                </a:lnTo>
                <a:lnTo>
                  <a:pt x="59169" y="19880"/>
                </a:lnTo>
                <a:lnTo>
                  <a:pt x="54226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0414461" y="866524"/>
            <a:ext cx="62385" cy="65846"/>
          </a:xfrm>
          <a:custGeom>
            <a:avLst/>
            <a:gdLst/>
            <a:ahLst/>
            <a:cxnLst/>
            <a:rect l="l" t="t" r="r" b="b"/>
            <a:pathLst>
              <a:path w="102869" h="108584">
                <a:moveTo>
                  <a:pt x="14177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77" y="107965"/>
                </a:lnTo>
                <a:lnTo>
                  <a:pt x="14248" y="42469"/>
                </a:lnTo>
                <a:lnTo>
                  <a:pt x="14518" y="33782"/>
                </a:lnTo>
                <a:lnTo>
                  <a:pt x="16559" y="22791"/>
                </a:lnTo>
                <a:lnTo>
                  <a:pt x="21828" y="14322"/>
                </a:lnTo>
                <a:lnTo>
                  <a:pt x="31852" y="10931"/>
                </a:lnTo>
                <a:lnTo>
                  <a:pt x="55727" y="10931"/>
                </a:lnTo>
                <a:lnTo>
                  <a:pt x="55567" y="10586"/>
                </a:lnTo>
                <a:lnTo>
                  <a:pt x="14177" y="10586"/>
                </a:lnTo>
                <a:lnTo>
                  <a:pt x="14177" y="1622"/>
                </a:lnTo>
                <a:close/>
              </a:path>
              <a:path w="102869" h="108584">
                <a:moveTo>
                  <a:pt x="55727" y="10931"/>
                </a:moveTo>
                <a:lnTo>
                  <a:pt x="43391" y="10931"/>
                </a:lnTo>
                <a:lnTo>
                  <a:pt x="44031" y="21651"/>
                </a:lnTo>
                <a:lnTo>
                  <a:pt x="44061" y="107965"/>
                </a:lnTo>
                <a:lnTo>
                  <a:pt x="58260" y="107965"/>
                </a:lnTo>
                <a:lnTo>
                  <a:pt x="58260" y="42469"/>
                </a:lnTo>
                <a:lnTo>
                  <a:pt x="58529" y="33782"/>
                </a:lnTo>
                <a:lnTo>
                  <a:pt x="58656" y="31517"/>
                </a:lnTo>
                <a:lnTo>
                  <a:pt x="60574" y="21651"/>
                </a:lnTo>
                <a:lnTo>
                  <a:pt x="65707" y="13965"/>
                </a:lnTo>
                <a:lnTo>
                  <a:pt x="70018" y="12627"/>
                </a:lnTo>
                <a:lnTo>
                  <a:pt x="56511" y="12627"/>
                </a:lnTo>
                <a:lnTo>
                  <a:pt x="55727" y="10931"/>
                </a:lnTo>
                <a:close/>
              </a:path>
              <a:path w="102869" h="108584">
                <a:moveTo>
                  <a:pt x="99142" y="10931"/>
                </a:moveTo>
                <a:lnTo>
                  <a:pt x="87054" y="10931"/>
                </a:lnTo>
                <a:lnTo>
                  <a:pt x="88133" y="21651"/>
                </a:lnTo>
                <a:lnTo>
                  <a:pt x="88143" y="107965"/>
                </a:lnTo>
                <a:lnTo>
                  <a:pt x="102311" y="107965"/>
                </a:lnTo>
                <a:lnTo>
                  <a:pt x="102311" y="31517"/>
                </a:lnTo>
                <a:lnTo>
                  <a:pt x="101713" y="19922"/>
                </a:lnTo>
                <a:lnTo>
                  <a:pt x="99142" y="10931"/>
                </a:lnTo>
                <a:close/>
              </a:path>
              <a:path w="102869" h="108584">
                <a:moveTo>
                  <a:pt x="79620" y="0"/>
                </a:moveTo>
                <a:lnTo>
                  <a:pt x="72505" y="868"/>
                </a:lnTo>
                <a:lnTo>
                  <a:pt x="66416" y="3369"/>
                </a:lnTo>
                <a:lnTo>
                  <a:pt x="61152" y="7341"/>
                </a:lnTo>
                <a:lnTo>
                  <a:pt x="56511" y="12627"/>
                </a:lnTo>
                <a:lnTo>
                  <a:pt x="70018" y="12627"/>
                </a:lnTo>
                <a:lnTo>
                  <a:pt x="75484" y="10931"/>
                </a:lnTo>
                <a:lnTo>
                  <a:pt x="99142" y="10931"/>
                </a:lnTo>
                <a:lnTo>
                  <a:pt x="98826" y="9829"/>
                </a:lnTo>
                <a:lnTo>
                  <a:pt x="92009" y="2701"/>
                </a:lnTo>
                <a:lnTo>
                  <a:pt x="79620" y="0"/>
                </a:lnTo>
                <a:close/>
              </a:path>
              <a:path w="102869" h="108584">
                <a:moveTo>
                  <a:pt x="44930" y="0"/>
                </a:moveTo>
                <a:lnTo>
                  <a:pt x="27245" y="0"/>
                </a:lnTo>
                <a:lnTo>
                  <a:pt x="19622" y="4324"/>
                </a:lnTo>
                <a:lnTo>
                  <a:pt x="14638" y="10586"/>
                </a:lnTo>
                <a:lnTo>
                  <a:pt x="55567" y="10586"/>
                </a:lnTo>
                <a:lnTo>
                  <a:pt x="52783" y="4565"/>
                </a:lnTo>
                <a:lnTo>
                  <a:pt x="449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0486426" y="866524"/>
            <a:ext cx="38894" cy="66616"/>
          </a:xfrm>
          <a:custGeom>
            <a:avLst/>
            <a:gdLst/>
            <a:ahLst/>
            <a:cxnLst/>
            <a:rect l="l" t="t" r="r" b="b"/>
            <a:pathLst>
              <a:path w="64134" h="109855">
                <a:moveTo>
                  <a:pt x="32061" y="0"/>
                </a:moveTo>
                <a:lnTo>
                  <a:pt x="14621" y="5746"/>
                </a:lnTo>
                <a:lnTo>
                  <a:pt x="4981" y="19880"/>
                </a:lnTo>
                <a:lnTo>
                  <a:pt x="866" y="37746"/>
                </a:lnTo>
                <a:lnTo>
                  <a:pt x="0" y="54689"/>
                </a:lnTo>
                <a:lnTo>
                  <a:pt x="866" y="71759"/>
                </a:lnTo>
                <a:lnTo>
                  <a:pt x="4981" y="89702"/>
                </a:lnTo>
                <a:lnTo>
                  <a:pt x="14621" y="103874"/>
                </a:lnTo>
                <a:lnTo>
                  <a:pt x="32061" y="109630"/>
                </a:lnTo>
                <a:lnTo>
                  <a:pt x="49483" y="103874"/>
                </a:lnTo>
                <a:lnTo>
                  <a:pt x="54168" y="96981"/>
                </a:lnTo>
                <a:lnTo>
                  <a:pt x="32061" y="96981"/>
                </a:lnTo>
                <a:lnTo>
                  <a:pt x="22157" y="91830"/>
                </a:lnTo>
                <a:lnTo>
                  <a:pt x="16958" y="79722"/>
                </a:lnTo>
                <a:lnTo>
                  <a:pt x="14950" y="65670"/>
                </a:lnTo>
                <a:lnTo>
                  <a:pt x="14617" y="54689"/>
                </a:lnTo>
                <a:lnTo>
                  <a:pt x="14950" y="43828"/>
                </a:lnTo>
                <a:lnTo>
                  <a:pt x="16958" y="29845"/>
                </a:lnTo>
                <a:lnTo>
                  <a:pt x="22157" y="17770"/>
                </a:lnTo>
                <a:lnTo>
                  <a:pt x="32061" y="12627"/>
                </a:lnTo>
                <a:lnTo>
                  <a:pt x="54173" y="12627"/>
                </a:lnTo>
                <a:lnTo>
                  <a:pt x="49483" y="5746"/>
                </a:lnTo>
                <a:lnTo>
                  <a:pt x="32061" y="0"/>
                </a:lnTo>
                <a:close/>
              </a:path>
              <a:path w="64134" h="109855">
                <a:moveTo>
                  <a:pt x="54173" y="12627"/>
                </a:moveTo>
                <a:lnTo>
                  <a:pt x="32061" y="12627"/>
                </a:lnTo>
                <a:lnTo>
                  <a:pt x="41965" y="17770"/>
                </a:lnTo>
                <a:lnTo>
                  <a:pt x="47164" y="29845"/>
                </a:lnTo>
                <a:lnTo>
                  <a:pt x="49173" y="43828"/>
                </a:lnTo>
                <a:lnTo>
                  <a:pt x="49506" y="54689"/>
                </a:lnTo>
                <a:lnTo>
                  <a:pt x="49173" y="65670"/>
                </a:lnTo>
                <a:lnTo>
                  <a:pt x="47164" y="79722"/>
                </a:lnTo>
                <a:lnTo>
                  <a:pt x="41965" y="91830"/>
                </a:lnTo>
                <a:lnTo>
                  <a:pt x="32061" y="96981"/>
                </a:lnTo>
                <a:lnTo>
                  <a:pt x="54168" y="96981"/>
                </a:lnTo>
                <a:lnTo>
                  <a:pt x="59114" y="89702"/>
                </a:lnTo>
                <a:lnTo>
                  <a:pt x="63226" y="71759"/>
                </a:lnTo>
                <a:lnTo>
                  <a:pt x="64092" y="54689"/>
                </a:lnTo>
                <a:lnTo>
                  <a:pt x="63226" y="37746"/>
                </a:lnTo>
                <a:lnTo>
                  <a:pt x="59114" y="19880"/>
                </a:lnTo>
                <a:lnTo>
                  <a:pt x="54173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0533384" y="866524"/>
            <a:ext cx="29267" cy="66616"/>
          </a:xfrm>
          <a:custGeom>
            <a:avLst/>
            <a:gdLst/>
            <a:ahLst/>
            <a:cxnLst/>
            <a:rect l="l" t="t" r="r" b="b"/>
            <a:pathLst>
              <a:path w="48259" h="109855">
                <a:moveTo>
                  <a:pt x="37988" y="0"/>
                </a:moveTo>
                <a:lnTo>
                  <a:pt x="32742" y="0"/>
                </a:lnTo>
                <a:lnTo>
                  <a:pt x="15655" y="6075"/>
                </a:lnTo>
                <a:lnTo>
                  <a:pt x="5730" y="20950"/>
                </a:lnTo>
                <a:lnTo>
                  <a:pt x="1125" y="39602"/>
                </a:lnTo>
                <a:lnTo>
                  <a:pt x="0" y="57003"/>
                </a:lnTo>
                <a:lnTo>
                  <a:pt x="1393" y="72911"/>
                </a:lnTo>
                <a:lnTo>
                  <a:pt x="6388" y="90143"/>
                </a:lnTo>
                <a:lnTo>
                  <a:pt x="16207" y="103960"/>
                </a:lnTo>
                <a:lnTo>
                  <a:pt x="32072" y="109619"/>
                </a:lnTo>
                <a:lnTo>
                  <a:pt x="37548" y="109619"/>
                </a:lnTo>
                <a:lnTo>
                  <a:pt x="44061" y="107535"/>
                </a:lnTo>
                <a:lnTo>
                  <a:pt x="48207" y="104216"/>
                </a:lnTo>
                <a:lnTo>
                  <a:pt x="48207" y="96981"/>
                </a:lnTo>
                <a:lnTo>
                  <a:pt x="33810" y="96981"/>
                </a:lnTo>
                <a:lnTo>
                  <a:pt x="23732" y="91927"/>
                </a:lnTo>
                <a:lnTo>
                  <a:pt x="17924" y="80011"/>
                </a:lnTo>
                <a:lnTo>
                  <a:pt x="15264" y="66108"/>
                </a:lnTo>
                <a:lnTo>
                  <a:pt x="14627" y="55087"/>
                </a:lnTo>
                <a:lnTo>
                  <a:pt x="15187" y="43297"/>
                </a:lnTo>
                <a:lnTo>
                  <a:pt x="17790" y="29275"/>
                </a:lnTo>
                <a:lnTo>
                  <a:pt x="23824" y="17543"/>
                </a:lnTo>
                <a:lnTo>
                  <a:pt x="34679" y="12627"/>
                </a:lnTo>
                <a:lnTo>
                  <a:pt x="48207" y="12627"/>
                </a:lnTo>
                <a:lnTo>
                  <a:pt x="48207" y="4125"/>
                </a:lnTo>
                <a:lnTo>
                  <a:pt x="43632" y="1434"/>
                </a:lnTo>
                <a:lnTo>
                  <a:pt x="37988" y="0"/>
                </a:lnTo>
                <a:close/>
              </a:path>
              <a:path w="48259" h="109855">
                <a:moveTo>
                  <a:pt x="48207" y="87463"/>
                </a:moveTo>
                <a:lnTo>
                  <a:pt x="47768" y="87463"/>
                </a:lnTo>
                <a:lnTo>
                  <a:pt x="44480" y="92206"/>
                </a:lnTo>
                <a:lnTo>
                  <a:pt x="40333" y="96981"/>
                </a:lnTo>
                <a:lnTo>
                  <a:pt x="48207" y="96981"/>
                </a:lnTo>
                <a:lnTo>
                  <a:pt x="48207" y="87463"/>
                </a:lnTo>
                <a:close/>
              </a:path>
              <a:path w="48259" h="109855">
                <a:moveTo>
                  <a:pt x="48207" y="12627"/>
                </a:moveTo>
                <a:lnTo>
                  <a:pt x="40134" y="12627"/>
                </a:lnTo>
                <a:lnTo>
                  <a:pt x="44710" y="16125"/>
                </a:lnTo>
                <a:lnTo>
                  <a:pt x="48207" y="19674"/>
                </a:lnTo>
                <a:lnTo>
                  <a:pt x="48207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0570040" y="842382"/>
            <a:ext cx="13093" cy="89720"/>
          </a:xfrm>
          <a:custGeom>
            <a:avLst/>
            <a:gdLst/>
            <a:ahLst/>
            <a:cxnLst/>
            <a:rect l="l" t="t" r="r" b="b"/>
            <a:pathLst>
              <a:path w="21590" h="147955">
                <a:moveTo>
                  <a:pt x="17685" y="41433"/>
                </a:moveTo>
                <a:lnTo>
                  <a:pt x="3507" y="41433"/>
                </a:lnTo>
                <a:lnTo>
                  <a:pt x="3507" y="147775"/>
                </a:lnTo>
                <a:lnTo>
                  <a:pt x="17685" y="147775"/>
                </a:lnTo>
                <a:lnTo>
                  <a:pt x="17685" y="41433"/>
                </a:lnTo>
                <a:close/>
              </a:path>
              <a:path w="21590" h="147955">
                <a:moveTo>
                  <a:pt x="16376" y="0"/>
                </a:moveTo>
                <a:lnTo>
                  <a:pt x="4827" y="0"/>
                </a:lnTo>
                <a:lnTo>
                  <a:pt x="0" y="4565"/>
                </a:lnTo>
                <a:lnTo>
                  <a:pt x="0" y="15549"/>
                </a:lnTo>
                <a:lnTo>
                  <a:pt x="4827" y="20135"/>
                </a:lnTo>
                <a:lnTo>
                  <a:pt x="16376" y="20135"/>
                </a:lnTo>
                <a:lnTo>
                  <a:pt x="21182" y="15549"/>
                </a:lnTo>
                <a:lnTo>
                  <a:pt x="21182" y="4565"/>
                </a:lnTo>
                <a:lnTo>
                  <a:pt x="163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0590668" y="841506"/>
            <a:ext cx="38894" cy="91646"/>
          </a:xfrm>
          <a:custGeom>
            <a:avLst/>
            <a:gdLst/>
            <a:ahLst/>
            <a:cxnLst/>
            <a:rect l="l" t="t" r="r" b="b"/>
            <a:pathLst>
              <a:path w="64134" h="151130">
                <a:moveTo>
                  <a:pt x="32072" y="41255"/>
                </a:moveTo>
                <a:lnTo>
                  <a:pt x="14643" y="47001"/>
                </a:lnTo>
                <a:lnTo>
                  <a:pt x="4998" y="61135"/>
                </a:lnTo>
                <a:lnTo>
                  <a:pt x="872" y="79002"/>
                </a:lnTo>
                <a:lnTo>
                  <a:pt x="0" y="95944"/>
                </a:lnTo>
                <a:lnTo>
                  <a:pt x="872" y="113015"/>
                </a:lnTo>
                <a:lnTo>
                  <a:pt x="4998" y="130958"/>
                </a:lnTo>
                <a:lnTo>
                  <a:pt x="14643" y="145129"/>
                </a:lnTo>
                <a:lnTo>
                  <a:pt x="32072" y="150885"/>
                </a:lnTo>
                <a:lnTo>
                  <a:pt x="49512" y="145129"/>
                </a:lnTo>
                <a:lnTo>
                  <a:pt x="54201" y="138236"/>
                </a:lnTo>
                <a:lnTo>
                  <a:pt x="32072" y="138236"/>
                </a:lnTo>
                <a:lnTo>
                  <a:pt x="22165" y="133086"/>
                </a:lnTo>
                <a:lnTo>
                  <a:pt x="16970" y="120977"/>
                </a:lnTo>
                <a:lnTo>
                  <a:pt x="14968" y="106926"/>
                </a:lnTo>
                <a:lnTo>
                  <a:pt x="14638" y="95944"/>
                </a:lnTo>
                <a:lnTo>
                  <a:pt x="14968" y="85083"/>
                </a:lnTo>
                <a:lnTo>
                  <a:pt x="16970" y="71101"/>
                </a:lnTo>
                <a:lnTo>
                  <a:pt x="22165" y="59025"/>
                </a:lnTo>
                <a:lnTo>
                  <a:pt x="32072" y="53883"/>
                </a:lnTo>
                <a:lnTo>
                  <a:pt x="54206" y="53883"/>
                </a:lnTo>
                <a:lnTo>
                  <a:pt x="49512" y="47001"/>
                </a:lnTo>
                <a:lnTo>
                  <a:pt x="32072" y="41255"/>
                </a:lnTo>
                <a:close/>
              </a:path>
              <a:path w="64134" h="151130">
                <a:moveTo>
                  <a:pt x="54206" y="53883"/>
                </a:moveTo>
                <a:lnTo>
                  <a:pt x="32072" y="53883"/>
                </a:lnTo>
                <a:lnTo>
                  <a:pt x="41990" y="59025"/>
                </a:lnTo>
                <a:lnTo>
                  <a:pt x="47198" y="71101"/>
                </a:lnTo>
                <a:lnTo>
                  <a:pt x="49213" y="85083"/>
                </a:lnTo>
                <a:lnTo>
                  <a:pt x="49548" y="95944"/>
                </a:lnTo>
                <a:lnTo>
                  <a:pt x="49213" y="106926"/>
                </a:lnTo>
                <a:lnTo>
                  <a:pt x="47198" y="120977"/>
                </a:lnTo>
                <a:lnTo>
                  <a:pt x="41990" y="133086"/>
                </a:lnTo>
                <a:lnTo>
                  <a:pt x="32072" y="138236"/>
                </a:lnTo>
                <a:lnTo>
                  <a:pt x="54201" y="138236"/>
                </a:lnTo>
                <a:lnTo>
                  <a:pt x="59152" y="130958"/>
                </a:lnTo>
                <a:lnTo>
                  <a:pt x="63268" y="113015"/>
                </a:lnTo>
                <a:lnTo>
                  <a:pt x="64134" y="95944"/>
                </a:lnTo>
                <a:lnTo>
                  <a:pt x="63268" y="79002"/>
                </a:lnTo>
                <a:lnTo>
                  <a:pt x="59152" y="61135"/>
                </a:lnTo>
                <a:lnTo>
                  <a:pt x="54206" y="53883"/>
                </a:lnTo>
                <a:close/>
              </a:path>
              <a:path w="64134" h="151130">
                <a:moveTo>
                  <a:pt x="37789" y="0"/>
                </a:moveTo>
                <a:lnTo>
                  <a:pt x="13727" y="27978"/>
                </a:lnTo>
                <a:lnTo>
                  <a:pt x="22700" y="34187"/>
                </a:lnTo>
                <a:lnTo>
                  <a:pt x="51066" y="9926"/>
                </a:lnTo>
                <a:lnTo>
                  <a:pt x="3778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0639620" y="866524"/>
            <a:ext cx="35428" cy="65846"/>
          </a:xfrm>
          <a:custGeom>
            <a:avLst/>
            <a:gdLst/>
            <a:ahLst/>
            <a:cxnLst/>
            <a:rect l="l" t="t" r="r" b="b"/>
            <a:pathLst>
              <a:path w="58419" h="108584">
                <a:moveTo>
                  <a:pt x="14156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56" y="107965"/>
                </a:lnTo>
                <a:lnTo>
                  <a:pt x="14156" y="38972"/>
                </a:lnTo>
                <a:lnTo>
                  <a:pt x="14518" y="29860"/>
                </a:lnTo>
                <a:lnTo>
                  <a:pt x="16521" y="20746"/>
                </a:lnTo>
                <a:lnTo>
                  <a:pt x="21546" y="13736"/>
                </a:lnTo>
                <a:lnTo>
                  <a:pt x="30972" y="10931"/>
                </a:lnTo>
                <a:lnTo>
                  <a:pt x="54594" y="10931"/>
                </a:lnTo>
                <a:lnTo>
                  <a:pt x="54483" y="10520"/>
                </a:lnTo>
                <a:lnTo>
                  <a:pt x="54145" y="10125"/>
                </a:lnTo>
                <a:lnTo>
                  <a:pt x="14156" y="10125"/>
                </a:lnTo>
                <a:lnTo>
                  <a:pt x="14156" y="1622"/>
                </a:lnTo>
                <a:close/>
              </a:path>
              <a:path w="58419" h="108584">
                <a:moveTo>
                  <a:pt x="54594" y="10931"/>
                </a:moveTo>
                <a:lnTo>
                  <a:pt x="30972" y="10931"/>
                </a:lnTo>
                <a:lnTo>
                  <a:pt x="37932" y="12658"/>
                </a:lnTo>
                <a:lnTo>
                  <a:pt x="41738" y="17405"/>
                </a:lnTo>
                <a:lnTo>
                  <a:pt x="43331" y="24519"/>
                </a:lnTo>
                <a:lnTo>
                  <a:pt x="43600" y="31894"/>
                </a:lnTo>
                <a:lnTo>
                  <a:pt x="43653" y="107965"/>
                </a:lnTo>
                <a:lnTo>
                  <a:pt x="57830" y="107965"/>
                </a:lnTo>
                <a:lnTo>
                  <a:pt x="57724" y="29860"/>
                </a:lnTo>
                <a:lnTo>
                  <a:pt x="57250" y="20805"/>
                </a:lnTo>
                <a:lnTo>
                  <a:pt x="54594" y="10931"/>
                </a:lnTo>
                <a:close/>
              </a:path>
              <a:path w="58419" h="108584">
                <a:moveTo>
                  <a:pt x="36239" y="0"/>
                </a:moveTo>
                <a:lnTo>
                  <a:pt x="27486" y="0"/>
                </a:lnTo>
                <a:lnTo>
                  <a:pt x="19863" y="3937"/>
                </a:lnTo>
                <a:lnTo>
                  <a:pt x="14156" y="10125"/>
                </a:lnTo>
                <a:lnTo>
                  <a:pt x="54145" y="10125"/>
                </a:lnTo>
                <a:lnTo>
                  <a:pt x="47993" y="2948"/>
                </a:lnTo>
                <a:lnTo>
                  <a:pt x="3623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0712124" y="831475"/>
            <a:ext cx="83606" cy="101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0833186" y="831455"/>
            <a:ext cx="54751" cy="101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10933991" y="837267"/>
            <a:ext cx="0" cy="95111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46"/>
                </a:lnTo>
              </a:path>
            </a:pathLst>
          </a:custGeom>
          <a:ln w="15277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0952520" y="841526"/>
            <a:ext cx="300587" cy="91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11294505" y="831475"/>
            <a:ext cx="261426" cy="101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11589410" y="886873"/>
            <a:ext cx="20795" cy="10012"/>
          </a:xfrm>
          <a:custGeom>
            <a:avLst/>
            <a:gdLst/>
            <a:ahLst/>
            <a:cxnLst/>
            <a:rect l="l" t="t" r="r" b="b"/>
            <a:pathLst>
              <a:path w="34290" h="16509">
                <a:moveTo>
                  <a:pt x="0" y="0"/>
                </a:moveTo>
                <a:lnTo>
                  <a:pt x="34030" y="0"/>
                </a:lnTo>
                <a:lnTo>
                  <a:pt x="34030" y="16365"/>
                </a:lnTo>
                <a:lnTo>
                  <a:pt x="0" y="16365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11645520" y="837241"/>
            <a:ext cx="152799" cy="95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96560" y="5997804"/>
            <a:ext cx="425912" cy="159416"/>
          </a:xfrm>
          <a:custGeom>
            <a:avLst/>
            <a:gdLst/>
            <a:ahLst/>
            <a:cxnLst/>
            <a:rect l="l" t="t" r="r" b="b"/>
            <a:pathLst>
              <a:path w="702310" h="262890">
                <a:moveTo>
                  <a:pt x="0" y="262882"/>
                </a:moveTo>
                <a:lnTo>
                  <a:pt x="15684" y="218843"/>
                </a:lnTo>
                <a:lnTo>
                  <a:pt x="37419" y="177039"/>
                </a:lnTo>
                <a:lnTo>
                  <a:pt x="64990" y="137963"/>
                </a:lnTo>
                <a:lnTo>
                  <a:pt x="98185" y="102112"/>
                </a:lnTo>
                <a:lnTo>
                  <a:pt x="152538" y="59275"/>
                </a:lnTo>
                <a:lnTo>
                  <a:pt x="213794" y="27213"/>
                </a:lnTo>
                <a:lnTo>
                  <a:pt x="281236" y="6833"/>
                </a:lnTo>
                <a:lnTo>
                  <a:pt x="350837" y="0"/>
                </a:lnTo>
                <a:lnTo>
                  <a:pt x="385879" y="1712"/>
                </a:lnTo>
                <a:lnTo>
                  <a:pt x="454590" y="15341"/>
                </a:lnTo>
                <a:lnTo>
                  <a:pt x="519401" y="41867"/>
                </a:lnTo>
                <a:lnTo>
                  <a:pt x="577291" y="79377"/>
                </a:lnTo>
                <a:lnTo>
                  <a:pt x="636757" y="137963"/>
                </a:lnTo>
                <a:lnTo>
                  <a:pt x="664326" y="177039"/>
                </a:lnTo>
                <a:lnTo>
                  <a:pt x="686062" y="218843"/>
                </a:lnTo>
                <a:lnTo>
                  <a:pt x="701748" y="262882"/>
                </a:lnTo>
                <a:lnTo>
                  <a:pt x="569218" y="262882"/>
                </a:lnTo>
                <a:lnTo>
                  <a:pt x="569218" y="221741"/>
                </a:lnTo>
                <a:lnTo>
                  <a:pt x="569218" y="140152"/>
                </a:lnTo>
                <a:lnTo>
                  <a:pt x="487817" y="140152"/>
                </a:lnTo>
                <a:lnTo>
                  <a:pt x="198999" y="140152"/>
                </a:lnTo>
                <a:lnTo>
                  <a:pt x="117556" y="140152"/>
                </a:lnTo>
                <a:lnTo>
                  <a:pt x="117556" y="221741"/>
                </a:lnTo>
                <a:lnTo>
                  <a:pt x="117556" y="262882"/>
                </a:lnTo>
                <a:lnTo>
                  <a:pt x="0" y="262882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39726" y="5948333"/>
            <a:ext cx="539513" cy="258763"/>
          </a:xfrm>
          <a:custGeom>
            <a:avLst/>
            <a:gdLst/>
            <a:ahLst/>
            <a:cxnLst/>
            <a:rect l="l" t="t" r="r" b="b"/>
            <a:pathLst>
              <a:path w="889635" h="426720">
                <a:moveTo>
                  <a:pt x="444551" y="0"/>
                </a:moveTo>
                <a:lnTo>
                  <a:pt x="397985" y="2489"/>
                </a:lnTo>
                <a:lnTo>
                  <a:pt x="352531" y="9789"/>
                </a:lnTo>
                <a:lnTo>
                  <a:pt x="308491" y="21642"/>
                </a:lnTo>
                <a:lnTo>
                  <a:pt x="266166" y="37793"/>
                </a:lnTo>
                <a:lnTo>
                  <a:pt x="225859" y="57988"/>
                </a:lnTo>
                <a:lnTo>
                  <a:pt x="187869" y="81970"/>
                </a:lnTo>
                <a:lnTo>
                  <a:pt x="152499" y="109485"/>
                </a:lnTo>
                <a:lnTo>
                  <a:pt x="120050" y="140276"/>
                </a:lnTo>
                <a:lnTo>
                  <a:pt x="90823" y="174088"/>
                </a:lnTo>
                <a:lnTo>
                  <a:pt x="65119" y="210666"/>
                </a:lnTo>
                <a:lnTo>
                  <a:pt x="43240" y="249754"/>
                </a:lnTo>
                <a:lnTo>
                  <a:pt x="25487" y="291097"/>
                </a:lnTo>
                <a:lnTo>
                  <a:pt x="12162" y="334440"/>
                </a:lnTo>
                <a:lnTo>
                  <a:pt x="3566" y="379527"/>
                </a:lnTo>
                <a:lnTo>
                  <a:pt x="0" y="426102"/>
                </a:lnTo>
                <a:lnTo>
                  <a:pt x="81421" y="426102"/>
                </a:lnTo>
                <a:lnTo>
                  <a:pt x="292713" y="426102"/>
                </a:lnTo>
                <a:lnTo>
                  <a:pt x="292713" y="303352"/>
                </a:lnTo>
                <a:lnTo>
                  <a:pt x="581532" y="303352"/>
                </a:lnTo>
                <a:lnTo>
                  <a:pt x="581532" y="426102"/>
                </a:lnTo>
                <a:lnTo>
                  <a:pt x="807724" y="426102"/>
                </a:lnTo>
                <a:lnTo>
                  <a:pt x="889208" y="426102"/>
                </a:lnTo>
                <a:lnTo>
                  <a:pt x="885633" y="379527"/>
                </a:lnTo>
                <a:lnTo>
                  <a:pt x="877030" y="334440"/>
                </a:lnTo>
                <a:lnTo>
                  <a:pt x="863700" y="291097"/>
                </a:lnTo>
                <a:lnTo>
                  <a:pt x="845944" y="249754"/>
                </a:lnTo>
                <a:lnTo>
                  <a:pt x="824064" y="210666"/>
                </a:lnTo>
                <a:lnTo>
                  <a:pt x="798358" y="174088"/>
                </a:lnTo>
                <a:lnTo>
                  <a:pt x="769130" y="140276"/>
                </a:lnTo>
                <a:lnTo>
                  <a:pt x="736678" y="109485"/>
                </a:lnTo>
                <a:lnTo>
                  <a:pt x="701305" y="81970"/>
                </a:lnTo>
                <a:lnTo>
                  <a:pt x="663311" y="57988"/>
                </a:lnTo>
                <a:lnTo>
                  <a:pt x="622996" y="37793"/>
                </a:lnTo>
                <a:lnTo>
                  <a:pt x="580662" y="21642"/>
                </a:lnTo>
                <a:lnTo>
                  <a:pt x="536609" y="9789"/>
                </a:lnTo>
                <a:lnTo>
                  <a:pt x="491139" y="2489"/>
                </a:lnTo>
                <a:lnTo>
                  <a:pt x="444551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96563" y="6280355"/>
            <a:ext cx="425912" cy="159801"/>
          </a:xfrm>
          <a:custGeom>
            <a:avLst/>
            <a:gdLst/>
            <a:ahLst/>
            <a:cxnLst/>
            <a:rect l="l" t="t" r="r" b="b"/>
            <a:pathLst>
              <a:path w="702310" h="263525">
                <a:moveTo>
                  <a:pt x="569218" y="0"/>
                </a:moveTo>
                <a:lnTo>
                  <a:pt x="701737" y="0"/>
                </a:lnTo>
                <a:lnTo>
                  <a:pt x="686056" y="44031"/>
                </a:lnTo>
                <a:lnTo>
                  <a:pt x="664320" y="85839"/>
                </a:lnTo>
                <a:lnTo>
                  <a:pt x="636748" y="124919"/>
                </a:lnTo>
                <a:lnTo>
                  <a:pt x="603562" y="160769"/>
                </a:lnTo>
                <a:lnTo>
                  <a:pt x="549199" y="203585"/>
                </a:lnTo>
                <a:lnTo>
                  <a:pt x="487995" y="235626"/>
                </a:lnTo>
                <a:lnTo>
                  <a:pt x="420502" y="256038"/>
                </a:lnTo>
                <a:lnTo>
                  <a:pt x="350827" y="262902"/>
                </a:lnTo>
                <a:lnTo>
                  <a:pt x="315823" y="261181"/>
                </a:lnTo>
                <a:lnTo>
                  <a:pt x="247178" y="247508"/>
                </a:lnTo>
                <a:lnTo>
                  <a:pt x="182345" y="220985"/>
                </a:lnTo>
                <a:lnTo>
                  <a:pt x="124462" y="183492"/>
                </a:lnTo>
                <a:lnTo>
                  <a:pt x="64984" y="124919"/>
                </a:lnTo>
                <a:lnTo>
                  <a:pt x="37411" y="85839"/>
                </a:lnTo>
                <a:lnTo>
                  <a:pt x="15678" y="44031"/>
                </a:lnTo>
                <a:lnTo>
                  <a:pt x="0" y="0"/>
                </a:lnTo>
                <a:lnTo>
                  <a:pt x="117546" y="0"/>
                </a:lnTo>
                <a:lnTo>
                  <a:pt x="117546" y="41140"/>
                </a:lnTo>
                <a:lnTo>
                  <a:pt x="117546" y="122729"/>
                </a:lnTo>
                <a:lnTo>
                  <a:pt x="198999" y="122729"/>
                </a:lnTo>
                <a:lnTo>
                  <a:pt x="487817" y="122729"/>
                </a:lnTo>
                <a:lnTo>
                  <a:pt x="569218" y="122729"/>
                </a:lnTo>
                <a:lnTo>
                  <a:pt x="569218" y="41140"/>
                </a:lnTo>
                <a:lnTo>
                  <a:pt x="569218" y="0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39722" y="6230868"/>
            <a:ext cx="539513" cy="258378"/>
          </a:xfrm>
          <a:custGeom>
            <a:avLst/>
            <a:gdLst/>
            <a:ahLst/>
            <a:cxnLst/>
            <a:rect l="l" t="t" r="r" b="b"/>
            <a:pathLst>
              <a:path w="889635" h="426084">
                <a:moveTo>
                  <a:pt x="889187" y="0"/>
                </a:moveTo>
                <a:lnTo>
                  <a:pt x="581542" y="0"/>
                </a:lnTo>
                <a:lnTo>
                  <a:pt x="581542" y="122750"/>
                </a:lnTo>
                <a:lnTo>
                  <a:pt x="292724" y="122750"/>
                </a:lnTo>
                <a:lnTo>
                  <a:pt x="292724" y="0"/>
                </a:lnTo>
                <a:lnTo>
                  <a:pt x="0" y="0"/>
                </a:lnTo>
                <a:lnTo>
                  <a:pt x="2861" y="41074"/>
                </a:lnTo>
                <a:lnTo>
                  <a:pt x="9633" y="81034"/>
                </a:lnTo>
                <a:lnTo>
                  <a:pt x="9716" y="81191"/>
                </a:lnTo>
                <a:lnTo>
                  <a:pt x="9716" y="81379"/>
                </a:lnTo>
                <a:lnTo>
                  <a:pt x="9716" y="81610"/>
                </a:lnTo>
                <a:lnTo>
                  <a:pt x="22269" y="126110"/>
                </a:lnTo>
                <a:lnTo>
                  <a:pt x="39468" y="168597"/>
                </a:lnTo>
                <a:lnTo>
                  <a:pt x="60994" y="208800"/>
                </a:lnTo>
                <a:lnTo>
                  <a:pt x="86532" y="246452"/>
                </a:lnTo>
                <a:lnTo>
                  <a:pt x="115764" y="281282"/>
                </a:lnTo>
                <a:lnTo>
                  <a:pt x="148372" y="313022"/>
                </a:lnTo>
                <a:lnTo>
                  <a:pt x="184041" y="341403"/>
                </a:lnTo>
                <a:lnTo>
                  <a:pt x="222452" y="366156"/>
                </a:lnTo>
                <a:lnTo>
                  <a:pt x="263289" y="387011"/>
                </a:lnTo>
                <a:lnTo>
                  <a:pt x="306235" y="403701"/>
                </a:lnTo>
                <a:lnTo>
                  <a:pt x="350972" y="415955"/>
                </a:lnTo>
                <a:lnTo>
                  <a:pt x="397183" y="423504"/>
                </a:lnTo>
                <a:lnTo>
                  <a:pt x="444551" y="426081"/>
                </a:lnTo>
                <a:lnTo>
                  <a:pt x="491938" y="423504"/>
                </a:lnTo>
                <a:lnTo>
                  <a:pt x="538165" y="415955"/>
                </a:lnTo>
                <a:lnTo>
                  <a:pt x="582916" y="403701"/>
                </a:lnTo>
                <a:lnTo>
                  <a:pt x="625872" y="387011"/>
                </a:lnTo>
                <a:lnTo>
                  <a:pt x="666717" y="366156"/>
                </a:lnTo>
                <a:lnTo>
                  <a:pt x="705134" y="341403"/>
                </a:lnTo>
                <a:lnTo>
                  <a:pt x="740805" y="313022"/>
                </a:lnTo>
                <a:lnTo>
                  <a:pt x="773413" y="281282"/>
                </a:lnTo>
                <a:lnTo>
                  <a:pt x="802641" y="246452"/>
                </a:lnTo>
                <a:lnTo>
                  <a:pt x="828171" y="208800"/>
                </a:lnTo>
                <a:lnTo>
                  <a:pt x="849687" y="168597"/>
                </a:lnTo>
                <a:lnTo>
                  <a:pt x="866872" y="126110"/>
                </a:lnTo>
                <a:lnTo>
                  <a:pt x="879407" y="81610"/>
                </a:lnTo>
                <a:lnTo>
                  <a:pt x="879428" y="81379"/>
                </a:lnTo>
                <a:lnTo>
                  <a:pt x="879491" y="81191"/>
                </a:lnTo>
                <a:lnTo>
                  <a:pt x="879522" y="81034"/>
                </a:lnTo>
                <a:lnTo>
                  <a:pt x="883390" y="61201"/>
                </a:lnTo>
                <a:lnTo>
                  <a:pt x="886306" y="41074"/>
                </a:lnTo>
                <a:lnTo>
                  <a:pt x="888247" y="20668"/>
                </a:lnTo>
                <a:lnTo>
                  <a:pt x="889187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1025525" y="6362254"/>
            <a:ext cx="10826850" cy="0"/>
          </a:xfrm>
          <a:custGeom>
            <a:avLst/>
            <a:gdLst/>
            <a:ahLst/>
            <a:cxnLst/>
            <a:rect l="l" t="t" r="r" b="b"/>
            <a:pathLst>
              <a:path w="17853025">
                <a:moveTo>
                  <a:pt x="0" y="0"/>
                </a:moveTo>
                <a:lnTo>
                  <a:pt x="17852859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671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277" y="845187"/>
            <a:ext cx="1702875" cy="882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rgbClr val="EA1C24"/>
                </a:solidFill>
                <a:latin typeface="SenticoSansDT"/>
                <a:cs typeface="SenticoSansD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20" cy="516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516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671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67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671"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1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/>
          </p:cNvSpPr>
          <p:nvPr/>
        </p:nvSpPr>
        <p:spPr bwMode="auto">
          <a:xfrm>
            <a:off x="9197976" y="554059"/>
            <a:ext cx="523875" cy="250825"/>
          </a:xfrm>
          <a:custGeom>
            <a:avLst/>
            <a:gdLst>
              <a:gd name="T0" fmla="*/ 261848 w 523875"/>
              <a:gd name="T1" fmla="*/ 0 h 251459"/>
              <a:gd name="T2" fmla="*/ 216482 w 523875"/>
              <a:gd name="T3" fmla="*/ 3926 h 251459"/>
              <a:gd name="T4" fmla="*/ 173269 w 523875"/>
              <a:gd name="T5" fmla="*/ 15253 h 251459"/>
              <a:gd name="T6" fmla="*/ 133030 w 523875"/>
              <a:gd name="T7" fmla="*/ 33302 h 251459"/>
              <a:gd name="T8" fmla="*/ 96584 w 523875"/>
              <a:gd name="T9" fmla="*/ 57392 h 251459"/>
              <a:gd name="T10" fmla="*/ 64754 w 523875"/>
              <a:gd name="T11" fmla="*/ 86844 h 251459"/>
              <a:gd name="T12" fmla="*/ 38360 w 523875"/>
              <a:gd name="T13" fmla="*/ 120983 h 251459"/>
              <a:gd name="T14" fmla="*/ 18222 w 523875"/>
              <a:gd name="T15" fmla="*/ 159128 h 251459"/>
              <a:gd name="T16" fmla="*/ 5162 w 523875"/>
              <a:gd name="T17" fmla="*/ 200594 h 251459"/>
              <a:gd name="T18" fmla="*/ 0 w 523875"/>
              <a:gd name="T19" fmla="*/ 244707 h 251459"/>
              <a:gd name="T20" fmla="*/ 172402 w 523875"/>
              <a:gd name="T21" fmla="*/ 244707 h 251459"/>
              <a:gd name="T22" fmla="*/ 172402 w 523875"/>
              <a:gd name="T23" fmla="*/ 197824 h 251459"/>
              <a:gd name="T24" fmla="*/ 55181 w 523875"/>
              <a:gd name="T25" fmla="*/ 197824 h 251459"/>
              <a:gd name="T26" fmla="*/ 64423 w 523875"/>
              <a:gd name="T27" fmla="*/ 172537 h 251459"/>
              <a:gd name="T28" fmla="*/ 93461 w 523875"/>
              <a:gd name="T29" fmla="*/ 126099 h 251459"/>
              <a:gd name="T30" fmla="*/ 128493 w 523875"/>
              <a:gd name="T31" fmla="*/ 92448 h 251459"/>
              <a:gd name="T32" fmla="*/ 162596 w 523875"/>
              <a:gd name="T33" fmla="*/ 70905 h 251459"/>
              <a:gd name="T34" fmla="*/ 200778 w 523875"/>
              <a:gd name="T35" fmla="*/ 55673 h 251459"/>
              <a:gd name="T36" fmla="*/ 241220 w 523875"/>
              <a:gd name="T37" fmla="*/ 47852 h 251459"/>
              <a:gd name="T38" fmla="*/ 261848 w 523875"/>
              <a:gd name="T39" fmla="*/ 46871 h 251459"/>
              <a:gd name="T40" fmla="*/ 411184 w 523875"/>
              <a:gd name="T41" fmla="*/ 46871 h 251459"/>
              <a:gd name="T42" fmla="*/ 390657 w 523875"/>
              <a:gd name="T43" fmla="*/ 33302 h 251459"/>
              <a:gd name="T44" fmla="*/ 350420 w 523875"/>
              <a:gd name="T45" fmla="*/ 15253 h 251459"/>
              <a:gd name="T46" fmla="*/ 307210 w 523875"/>
              <a:gd name="T47" fmla="*/ 3926 h 251459"/>
              <a:gd name="T48" fmla="*/ 261848 w 523875"/>
              <a:gd name="T49" fmla="*/ 0 h 251459"/>
              <a:gd name="T50" fmla="*/ 390436 w 523875"/>
              <a:gd name="T51" fmla="*/ 174197 h 251459"/>
              <a:gd name="T52" fmla="*/ 342493 w 523875"/>
              <a:gd name="T53" fmla="*/ 174197 h 251459"/>
              <a:gd name="T54" fmla="*/ 342493 w 523875"/>
              <a:gd name="T55" fmla="*/ 244707 h 251459"/>
              <a:gd name="T56" fmla="*/ 523671 w 523875"/>
              <a:gd name="T57" fmla="*/ 244707 h 251459"/>
              <a:gd name="T58" fmla="*/ 518513 w 523875"/>
              <a:gd name="T59" fmla="*/ 200594 h 251459"/>
              <a:gd name="T60" fmla="*/ 517641 w 523875"/>
              <a:gd name="T61" fmla="*/ 197824 h 251459"/>
              <a:gd name="T62" fmla="*/ 390436 w 523875"/>
              <a:gd name="T63" fmla="*/ 197824 h 251459"/>
              <a:gd name="T64" fmla="*/ 390436 w 523875"/>
              <a:gd name="T65" fmla="*/ 174197 h 251459"/>
              <a:gd name="T66" fmla="*/ 390436 w 523875"/>
              <a:gd name="T67" fmla="*/ 127350 h 251459"/>
              <a:gd name="T68" fmla="*/ 124409 w 523875"/>
              <a:gd name="T69" fmla="*/ 127350 h 251459"/>
              <a:gd name="T70" fmla="*/ 124409 w 523875"/>
              <a:gd name="T71" fmla="*/ 197824 h 251459"/>
              <a:gd name="T72" fmla="*/ 172402 w 523875"/>
              <a:gd name="T73" fmla="*/ 197824 h 251459"/>
              <a:gd name="T74" fmla="*/ 172402 w 523875"/>
              <a:gd name="T75" fmla="*/ 174197 h 251459"/>
              <a:gd name="T76" fmla="*/ 390436 w 523875"/>
              <a:gd name="T77" fmla="*/ 174197 h 251459"/>
              <a:gd name="T78" fmla="*/ 390436 w 523875"/>
              <a:gd name="T79" fmla="*/ 127350 h 251459"/>
              <a:gd name="T80" fmla="*/ 411184 w 523875"/>
              <a:gd name="T81" fmla="*/ 46871 h 251459"/>
              <a:gd name="T82" fmla="*/ 261848 w 523875"/>
              <a:gd name="T83" fmla="*/ 46871 h 251459"/>
              <a:gd name="T84" fmla="*/ 282468 w 523875"/>
              <a:gd name="T85" fmla="*/ 47852 h 251459"/>
              <a:gd name="T86" fmla="*/ 302855 w 523875"/>
              <a:gd name="T87" fmla="*/ 50789 h 251459"/>
              <a:gd name="T88" fmla="*/ 342595 w 523875"/>
              <a:gd name="T89" fmla="*/ 62498 h 251459"/>
              <a:gd name="T90" fmla="*/ 378645 w 523875"/>
              <a:gd name="T91" fmla="*/ 80900 h 251459"/>
              <a:gd name="T92" fmla="*/ 410667 w 523875"/>
              <a:gd name="T93" fmla="*/ 105507 h 251459"/>
              <a:gd name="T94" fmla="*/ 446446 w 523875"/>
              <a:gd name="T95" fmla="*/ 148538 h 251459"/>
              <a:gd name="T96" fmla="*/ 468490 w 523875"/>
              <a:gd name="T97" fmla="*/ 197824 h 251459"/>
              <a:gd name="T98" fmla="*/ 517641 w 523875"/>
              <a:gd name="T99" fmla="*/ 197824 h 251459"/>
              <a:gd name="T100" fmla="*/ 505455 w 523875"/>
              <a:gd name="T101" fmla="*/ 159128 h 251459"/>
              <a:gd name="T102" fmla="*/ 485320 w 523875"/>
              <a:gd name="T103" fmla="*/ 120983 h 251459"/>
              <a:gd name="T104" fmla="*/ 458928 w 523875"/>
              <a:gd name="T105" fmla="*/ 86844 h 251459"/>
              <a:gd name="T106" fmla="*/ 427100 w 523875"/>
              <a:gd name="T107" fmla="*/ 57392 h 251459"/>
              <a:gd name="T108" fmla="*/ 411184 w 523875"/>
              <a:gd name="T109" fmla="*/ 46871 h 2514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23875" h="251459">
                <a:moveTo>
                  <a:pt x="261848" y="0"/>
                </a:moveTo>
                <a:lnTo>
                  <a:pt x="216482" y="4026"/>
                </a:lnTo>
                <a:lnTo>
                  <a:pt x="173269" y="15643"/>
                </a:lnTo>
                <a:lnTo>
                  <a:pt x="133030" y="34153"/>
                </a:lnTo>
                <a:lnTo>
                  <a:pt x="96584" y="58859"/>
                </a:lnTo>
                <a:lnTo>
                  <a:pt x="64754" y="89065"/>
                </a:lnTo>
                <a:lnTo>
                  <a:pt x="38360" y="124076"/>
                </a:lnTo>
                <a:lnTo>
                  <a:pt x="18222" y="163193"/>
                </a:lnTo>
                <a:lnTo>
                  <a:pt x="5162" y="205722"/>
                </a:lnTo>
                <a:lnTo>
                  <a:pt x="0" y="250964"/>
                </a:lnTo>
                <a:lnTo>
                  <a:pt x="172402" y="250964"/>
                </a:lnTo>
                <a:lnTo>
                  <a:pt x="172402" y="202882"/>
                </a:lnTo>
                <a:lnTo>
                  <a:pt x="55181" y="202882"/>
                </a:lnTo>
                <a:lnTo>
                  <a:pt x="64423" y="176948"/>
                </a:lnTo>
                <a:lnTo>
                  <a:pt x="93461" y="129323"/>
                </a:lnTo>
                <a:lnTo>
                  <a:pt x="128493" y="94811"/>
                </a:lnTo>
                <a:lnTo>
                  <a:pt x="162596" y="72717"/>
                </a:lnTo>
                <a:lnTo>
                  <a:pt x="200778" y="57097"/>
                </a:lnTo>
                <a:lnTo>
                  <a:pt x="241220" y="49075"/>
                </a:lnTo>
                <a:lnTo>
                  <a:pt x="261848" y="48069"/>
                </a:lnTo>
                <a:lnTo>
                  <a:pt x="411184" y="48069"/>
                </a:lnTo>
                <a:lnTo>
                  <a:pt x="390657" y="34153"/>
                </a:lnTo>
                <a:lnTo>
                  <a:pt x="350420" y="15643"/>
                </a:lnTo>
                <a:lnTo>
                  <a:pt x="307210" y="4026"/>
                </a:lnTo>
                <a:lnTo>
                  <a:pt x="261848" y="0"/>
                </a:lnTo>
                <a:close/>
              </a:path>
              <a:path w="523875" h="251459">
                <a:moveTo>
                  <a:pt x="390436" y="178650"/>
                </a:moveTo>
                <a:lnTo>
                  <a:pt x="342493" y="178650"/>
                </a:lnTo>
                <a:lnTo>
                  <a:pt x="342493" y="250964"/>
                </a:lnTo>
                <a:lnTo>
                  <a:pt x="523671" y="250964"/>
                </a:lnTo>
                <a:lnTo>
                  <a:pt x="518513" y="205722"/>
                </a:lnTo>
                <a:lnTo>
                  <a:pt x="517641" y="202882"/>
                </a:lnTo>
                <a:lnTo>
                  <a:pt x="390436" y="202882"/>
                </a:lnTo>
                <a:lnTo>
                  <a:pt x="390436" y="178650"/>
                </a:lnTo>
                <a:close/>
              </a:path>
              <a:path w="523875" h="251459">
                <a:moveTo>
                  <a:pt x="390436" y="130606"/>
                </a:moveTo>
                <a:lnTo>
                  <a:pt x="124409" y="130606"/>
                </a:lnTo>
                <a:lnTo>
                  <a:pt x="124409" y="202882"/>
                </a:lnTo>
                <a:lnTo>
                  <a:pt x="172402" y="202882"/>
                </a:lnTo>
                <a:lnTo>
                  <a:pt x="172402" y="178650"/>
                </a:lnTo>
                <a:lnTo>
                  <a:pt x="390436" y="178650"/>
                </a:lnTo>
                <a:lnTo>
                  <a:pt x="390436" y="130606"/>
                </a:lnTo>
                <a:close/>
              </a:path>
              <a:path w="523875" h="251459">
                <a:moveTo>
                  <a:pt x="411184" y="48069"/>
                </a:moveTo>
                <a:lnTo>
                  <a:pt x="261848" y="48069"/>
                </a:lnTo>
                <a:lnTo>
                  <a:pt x="282468" y="49075"/>
                </a:lnTo>
                <a:lnTo>
                  <a:pt x="302855" y="52087"/>
                </a:lnTo>
                <a:lnTo>
                  <a:pt x="342595" y="64096"/>
                </a:lnTo>
                <a:lnTo>
                  <a:pt x="378645" y="82969"/>
                </a:lnTo>
                <a:lnTo>
                  <a:pt x="410667" y="108204"/>
                </a:lnTo>
                <a:lnTo>
                  <a:pt x="446446" y="152333"/>
                </a:lnTo>
                <a:lnTo>
                  <a:pt x="468490" y="202882"/>
                </a:lnTo>
                <a:lnTo>
                  <a:pt x="517641" y="202882"/>
                </a:lnTo>
                <a:lnTo>
                  <a:pt x="505455" y="163193"/>
                </a:lnTo>
                <a:lnTo>
                  <a:pt x="485320" y="124076"/>
                </a:lnTo>
                <a:lnTo>
                  <a:pt x="458928" y="89065"/>
                </a:lnTo>
                <a:lnTo>
                  <a:pt x="427100" y="58859"/>
                </a:lnTo>
                <a:lnTo>
                  <a:pt x="411184" y="48069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6" name="bk object 17"/>
          <p:cNvSpPr>
            <a:spLocks/>
          </p:cNvSpPr>
          <p:nvPr/>
        </p:nvSpPr>
        <p:spPr bwMode="auto">
          <a:xfrm>
            <a:off x="9197976" y="828696"/>
            <a:ext cx="523875" cy="250825"/>
          </a:xfrm>
          <a:custGeom>
            <a:avLst/>
            <a:gdLst>
              <a:gd name="T0" fmla="*/ 172389 w 523875"/>
              <a:gd name="T1" fmla="*/ 0 h 251459"/>
              <a:gd name="T2" fmla="*/ 0 w 523875"/>
              <a:gd name="T3" fmla="*/ 0 h 251459"/>
              <a:gd name="T4" fmla="*/ 543 w 523875"/>
              <a:gd name="T5" fmla="*/ 11863 h 251459"/>
              <a:gd name="T6" fmla="*/ 1674 w 523875"/>
              <a:gd name="T7" fmla="*/ 23578 h 251459"/>
              <a:gd name="T8" fmla="*/ 3384 w 523875"/>
              <a:gd name="T9" fmla="*/ 35140 h 251459"/>
              <a:gd name="T10" fmla="*/ 5664 w 523875"/>
              <a:gd name="T11" fmla="*/ 46536 h 251459"/>
              <a:gd name="T12" fmla="*/ 5715 w 523875"/>
              <a:gd name="T13" fmla="*/ 46858 h 251459"/>
              <a:gd name="T14" fmla="*/ 21627 w 523875"/>
              <a:gd name="T15" fmla="*/ 93396 h 251459"/>
              <a:gd name="T16" fmla="*/ 46425 w 523875"/>
              <a:gd name="T17" fmla="*/ 135492 h 251459"/>
              <a:gd name="T18" fmla="*/ 78913 w 523875"/>
              <a:gd name="T19" fmla="*/ 172154 h 251459"/>
              <a:gd name="T20" fmla="*/ 117895 w 523875"/>
              <a:gd name="T21" fmla="*/ 202395 h 251459"/>
              <a:gd name="T22" fmla="*/ 162176 w 523875"/>
              <a:gd name="T23" fmla="*/ 225221 h 251459"/>
              <a:gd name="T24" fmla="*/ 210559 w 523875"/>
              <a:gd name="T25" fmla="*/ 239643 h 251459"/>
              <a:gd name="T26" fmla="*/ 261848 w 523875"/>
              <a:gd name="T27" fmla="*/ 244671 h 251459"/>
              <a:gd name="T28" fmla="*/ 313125 w 523875"/>
              <a:gd name="T29" fmla="*/ 239643 h 251459"/>
              <a:gd name="T30" fmla="*/ 361500 w 523875"/>
              <a:gd name="T31" fmla="*/ 225221 h 251459"/>
              <a:gd name="T32" fmla="*/ 405775 w 523875"/>
              <a:gd name="T33" fmla="*/ 202395 h 251459"/>
              <a:gd name="T34" fmla="*/ 411665 w 523875"/>
              <a:gd name="T35" fmla="*/ 197824 h 251459"/>
              <a:gd name="T36" fmla="*/ 261848 w 523875"/>
              <a:gd name="T37" fmla="*/ 197824 h 251459"/>
              <a:gd name="T38" fmla="*/ 241218 w 523875"/>
              <a:gd name="T39" fmla="*/ 196835 h 251459"/>
              <a:gd name="T40" fmla="*/ 200773 w 523875"/>
              <a:gd name="T41" fmla="*/ 188979 h 251459"/>
              <a:gd name="T42" fmla="*/ 162590 w 523875"/>
              <a:gd name="T43" fmla="*/ 173753 h 251459"/>
              <a:gd name="T44" fmla="*/ 128486 w 523875"/>
              <a:gd name="T45" fmla="*/ 152234 h 251459"/>
              <a:gd name="T46" fmla="*/ 93455 w 523875"/>
              <a:gd name="T47" fmla="*/ 118590 h 251459"/>
              <a:gd name="T48" fmla="*/ 64423 w 523875"/>
              <a:gd name="T49" fmla="*/ 72137 h 251459"/>
              <a:gd name="T50" fmla="*/ 55181 w 523875"/>
              <a:gd name="T51" fmla="*/ 46858 h 251459"/>
              <a:gd name="T52" fmla="*/ 172389 w 523875"/>
              <a:gd name="T53" fmla="*/ 46858 h 251459"/>
              <a:gd name="T54" fmla="*/ 172389 w 523875"/>
              <a:gd name="T55" fmla="*/ 0 h 251459"/>
              <a:gd name="T56" fmla="*/ 517910 w 523875"/>
              <a:gd name="T57" fmla="*/ 46858 h 251459"/>
              <a:gd name="T58" fmla="*/ 468490 w 523875"/>
              <a:gd name="T59" fmla="*/ 46858 h 251459"/>
              <a:gd name="T60" fmla="*/ 459246 w 523875"/>
              <a:gd name="T61" fmla="*/ 72137 h 251459"/>
              <a:gd name="T62" fmla="*/ 446441 w 523875"/>
              <a:gd name="T63" fmla="*/ 96144 h 251459"/>
              <a:gd name="T64" fmla="*/ 410667 w 523875"/>
              <a:gd name="T65" fmla="*/ 139189 h 251459"/>
              <a:gd name="T66" fmla="*/ 378639 w 523875"/>
              <a:gd name="T67" fmla="*/ 163772 h 251459"/>
              <a:gd name="T68" fmla="*/ 342582 w 523875"/>
              <a:gd name="T69" fmla="*/ 182147 h 251459"/>
              <a:gd name="T70" fmla="*/ 302844 w 523875"/>
              <a:gd name="T71" fmla="*/ 193882 h 251459"/>
              <a:gd name="T72" fmla="*/ 261848 w 523875"/>
              <a:gd name="T73" fmla="*/ 197824 h 251459"/>
              <a:gd name="T74" fmla="*/ 411665 w 523875"/>
              <a:gd name="T75" fmla="*/ 197824 h 251459"/>
              <a:gd name="T76" fmla="*/ 444752 w 523875"/>
              <a:gd name="T77" fmla="*/ 172154 h 251459"/>
              <a:gd name="T78" fmla="*/ 477231 w 523875"/>
              <a:gd name="T79" fmla="*/ 135492 h 251459"/>
              <a:gd name="T80" fmla="*/ 502015 w 523875"/>
              <a:gd name="T81" fmla="*/ 93396 h 251459"/>
              <a:gd name="T82" fmla="*/ 517910 w 523875"/>
              <a:gd name="T83" fmla="*/ 46858 h 251459"/>
              <a:gd name="T84" fmla="*/ 172389 w 523875"/>
              <a:gd name="T85" fmla="*/ 46858 h 251459"/>
              <a:gd name="T86" fmla="*/ 124409 w 523875"/>
              <a:gd name="T87" fmla="*/ 46858 h 251459"/>
              <a:gd name="T88" fmla="*/ 124409 w 523875"/>
              <a:gd name="T89" fmla="*/ 117332 h 251459"/>
              <a:gd name="T90" fmla="*/ 390436 w 523875"/>
              <a:gd name="T91" fmla="*/ 117332 h 251459"/>
              <a:gd name="T92" fmla="*/ 390436 w 523875"/>
              <a:gd name="T93" fmla="*/ 70486 h 251459"/>
              <a:gd name="T94" fmla="*/ 172389 w 523875"/>
              <a:gd name="T95" fmla="*/ 70486 h 251459"/>
              <a:gd name="T96" fmla="*/ 172389 w 523875"/>
              <a:gd name="T97" fmla="*/ 46858 h 251459"/>
              <a:gd name="T98" fmla="*/ 523697 w 523875"/>
              <a:gd name="T99" fmla="*/ 0 h 251459"/>
              <a:gd name="T100" fmla="*/ 342493 w 523875"/>
              <a:gd name="T101" fmla="*/ 0 h 251459"/>
              <a:gd name="T102" fmla="*/ 342493 w 523875"/>
              <a:gd name="T103" fmla="*/ 70486 h 251459"/>
              <a:gd name="T104" fmla="*/ 390436 w 523875"/>
              <a:gd name="T105" fmla="*/ 70486 h 251459"/>
              <a:gd name="T106" fmla="*/ 390436 w 523875"/>
              <a:gd name="T107" fmla="*/ 46858 h 251459"/>
              <a:gd name="T108" fmla="*/ 517910 w 523875"/>
              <a:gd name="T109" fmla="*/ 46858 h 251459"/>
              <a:gd name="T110" fmla="*/ 517994 w 523875"/>
              <a:gd name="T111" fmla="*/ 46536 h 251459"/>
              <a:gd name="T112" fmla="*/ 520271 w 523875"/>
              <a:gd name="T113" fmla="*/ 35140 h 251459"/>
              <a:gd name="T114" fmla="*/ 521989 w 523875"/>
              <a:gd name="T115" fmla="*/ 23578 h 251459"/>
              <a:gd name="T116" fmla="*/ 523134 w 523875"/>
              <a:gd name="T117" fmla="*/ 11863 h 251459"/>
              <a:gd name="T118" fmla="*/ 523697 w 523875"/>
              <a:gd name="T119" fmla="*/ 0 h 2514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3875" h="251459">
                <a:moveTo>
                  <a:pt x="172389" y="0"/>
                </a:moveTo>
                <a:lnTo>
                  <a:pt x="0" y="0"/>
                </a:lnTo>
                <a:lnTo>
                  <a:pt x="543" y="12166"/>
                </a:lnTo>
                <a:lnTo>
                  <a:pt x="1674" y="24182"/>
                </a:lnTo>
                <a:lnTo>
                  <a:pt x="3384" y="36038"/>
                </a:lnTo>
                <a:lnTo>
                  <a:pt x="5664" y="47726"/>
                </a:lnTo>
                <a:lnTo>
                  <a:pt x="5715" y="48056"/>
                </a:lnTo>
                <a:lnTo>
                  <a:pt x="21627" y="95783"/>
                </a:lnTo>
                <a:lnTo>
                  <a:pt x="46425" y="138955"/>
                </a:lnTo>
                <a:lnTo>
                  <a:pt x="78913" y="176555"/>
                </a:lnTo>
                <a:lnTo>
                  <a:pt x="117895" y="207569"/>
                </a:lnTo>
                <a:lnTo>
                  <a:pt x="162176" y="230979"/>
                </a:lnTo>
                <a:lnTo>
                  <a:pt x="210559" y="245770"/>
                </a:lnTo>
                <a:lnTo>
                  <a:pt x="261848" y="250926"/>
                </a:lnTo>
                <a:lnTo>
                  <a:pt x="313125" y="245770"/>
                </a:lnTo>
                <a:lnTo>
                  <a:pt x="361500" y="230979"/>
                </a:lnTo>
                <a:lnTo>
                  <a:pt x="405775" y="207569"/>
                </a:lnTo>
                <a:lnTo>
                  <a:pt x="411665" y="202882"/>
                </a:lnTo>
                <a:lnTo>
                  <a:pt x="261848" y="202882"/>
                </a:lnTo>
                <a:lnTo>
                  <a:pt x="241218" y="201868"/>
                </a:lnTo>
                <a:lnTo>
                  <a:pt x="200773" y="193811"/>
                </a:lnTo>
                <a:lnTo>
                  <a:pt x="162590" y="178195"/>
                </a:lnTo>
                <a:lnTo>
                  <a:pt x="128486" y="156129"/>
                </a:lnTo>
                <a:lnTo>
                  <a:pt x="93455" y="121623"/>
                </a:lnTo>
                <a:lnTo>
                  <a:pt x="64423" y="73982"/>
                </a:lnTo>
                <a:lnTo>
                  <a:pt x="55181" y="48056"/>
                </a:lnTo>
                <a:lnTo>
                  <a:pt x="172389" y="48056"/>
                </a:lnTo>
                <a:lnTo>
                  <a:pt x="172389" y="0"/>
                </a:lnTo>
                <a:close/>
              </a:path>
              <a:path w="523875" h="251459">
                <a:moveTo>
                  <a:pt x="517910" y="48056"/>
                </a:moveTo>
                <a:lnTo>
                  <a:pt x="468490" y="48056"/>
                </a:lnTo>
                <a:lnTo>
                  <a:pt x="459246" y="73982"/>
                </a:lnTo>
                <a:lnTo>
                  <a:pt x="446441" y="98602"/>
                </a:lnTo>
                <a:lnTo>
                  <a:pt x="410667" y="142747"/>
                </a:lnTo>
                <a:lnTo>
                  <a:pt x="378639" y="167957"/>
                </a:lnTo>
                <a:lnTo>
                  <a:pt x="342582" y="186804"/>
                </a:lnTo>
                <a:lnTo>
                  <a:pt x="302844" y="198839"/>
                </a:lnTo>
                <a:lnTo>
                  <a:pt x="261848" y="202882"/>
                </a:lnTo>
                <a:lnTo>
                  <a:pt x="411665" y="202882"/>
                </a:lnTo>
                <a:lnTo>
                  <a:pt x="444752" y="176555"/>
                </a:lnTo>
                <a:lnTo>
                  <a:pt x="477231" y="138955"/>
                </a:lnTo>
                <a:lnTo>
                  <a:pt x="502015" y="95783"/>
                </a:lnTo>
                <a:lnTo>
                  <a:pt x="517910" y="48056"/>
                </a:lnTo>
                <a:close/>
              </a:path>
              <a:path w="523875" h="251459">
                <a:moveTo>
                  <a:pt x="172389" y="48056"/>
                </a:moveTo>
                <a:lnTo>
                  <a:pt x="124409" y="48056"/>
                </a:lnTo>
                <a:lnTo>
                  <a:pt x="124409" y="120332"/>
                </a:lnTo>
                <a:lnTo>
                  <a:pt x="390436" y="120332"/>
                </a:lnTo>
                <a:lnTo>
                  <a:pt x="390436" y="72288"/>
                </a:lnTo>
                <a:lnTo>
                  <a:pt x="172389" y="72288"/>
                </a:lnTo>
                <a:lnTo>
                  <a:pt x="172389" y="48056"/>
                </a:lnTo>
                <a:close/>
              </a:path>
              <a:path w="523875" h="251459">
                <a:moveTo>
                  <a:pt x="523697" y="0"/>
                </a:moveTo>
                <a:lnTo>
                  <a:pt x="342493" y="0"/>
                </a:lnTo>
                <a:lnTo>
                  <a:pt x="342493" y="72288"/>
                </a:lnTo>
                <a:lnTo>
                  <a:pt x="390436" y="72288"/>
                </a:lnTo>
                <a:lnTo>
                  <a:pt x="390436" y="48056"/>
                </a:lnTo>
                <a:lnTo>
                  <a:pt x="517910" y="48056"/>
                </a:lnTo>
                <a:lnTo>
                  <a:pt x="517994" y="47726"/>
                </a:lnTo>
                <a:lnTo>
                  <a:pt x="520271" y="36038"/>
                </a:lnTo>
                <a:lnTo>
                  <a:pt x="521989" y="24182"/>
                </a:lnTo>
                <a:lnTo>
                  <a:pt x="523134" y="12166"/>
                </a:lnTo>
                <a:lnTo>
                  <a:pt x="523697" y="0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751" y="100033"/>
            <a:ext cx="10858500" cy="233295"/>
          </a:xfrm>
        </p:spPr>
        <p:txBody>
          <a:bodyPr/>
          <a:lstStyle>
            <a:lvl1pPr>
              <a:defRPr sz="1500" b="0" i="0">
                <a:solidFill>
                  <a:srgbClr val="58595B"/>
                </a:solidFill>
                <a:latin typeface="SenticoSansDT"/>
                <a:cs typeface="SenticoSansD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6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6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4890-5DC0-4CF1-88A8-0FEFC0B692BA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9" name="Holder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DE6ED-6178-4E4A-8B74-80101A5E4E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1943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19" y="1122936"/>
            <a:ext cx="9144001" cy="2387505"/>
          </a:xfrm>
          <a:prstGeom prst="rect">
            <a:avLst/>
          </a:prstGeom>
        </p:spPr>
        <p:txBody>
          <a:bodyPr lIns="121700" tIns="60847" rIns="121700" bIns="60847"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19" y="3601349"/>
            <a:ext cx="9144001" cy="1655816"/>
          </a:xfrm>
          <a:prstGeom prst="rect">
            <a:avLst/>
          </a:prstGeom>
        </p:spPr>
        <p:txBody>
          <a:bodyPr lIns="121700" tIns="60847" rIns="121700" bIns="60847"/>
          <a:lstStyle>
            <a:lvl1pPr marL="0" indent="0" algn="ctr">
              <a:buNone/>
              <a:defRPr sz="3200"/>
            </a:lvl1pPr>
            <a:lvl2pPr marL="609047" indent="0" algn="ctr">
              <a:buNone/>
              <a:defRPr sz="2700"/>
            </a:lvl2pPr>
            <a:lvl3pPr marL="1218087" indent="0" algn="ctr">
              <a:buNone/>
              <a:defRPr sz="2400"/>
            </a:lvl3pPr>
            <a:lvl4pPr marL="1827137" indent="0" algn="ctr">
              <a:buNone/>
              <a:defRPr sz="2100"/>
            </a:lvl4pPr>
            <a:lvl5pPr marL="2436190" indent="0" algn="ctr">
              <a:buNone/>
              <a:defRPr sz="2100"/>
            </a:lvl5pPr>
            <a:lvl6pPr marL="3045239" indent="0" algn="ctr">
              <a:buNone/>
              <a:defRPr sz="2100"/>
            </a:lvl6pPr>
            <a:lvl7pPr marL="3654282" indent="0" algn="ctr">
              <a:buNone/>
              <a:defRPr sz="2100"/>
            </a:lvl7pPr>
            <a:lvl8pPr marL="4263327" indent="0" algn="ctr">
              <a:buNone/>
              <a:defRPr sz="2100"/>
            </a:lvl8pPr>
            <a:lvl9pPr marL="4872378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3C4FDF-2B25-4890-B100-4BC54278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5D6960-9B2E-4725-9A43-DD2C324A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4F908D-0C43-4FC7-802F-6FE6292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C672-2AAC-4811-9238-E2B01948BA6E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57658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4" y="365850"/>
            <a:ext cx="10515601" cy="1323807"/>
          </a:xfrm>
          <a:prstGeom prst="rect">
            <a:avLst/>
          </a:prstGeom>
        </p:spPr>
        <p:txBody>
          <a:bodyPr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4" y="1824997"/>
            <a:ext cx="10515601" cy="4352070"/>
          </a:xfrm>
          <a:prstGeom prst="rect">
            <a:avLst/>
          </a:prstGeom>
        </p:spPr>
        <p:txBody>
          <a:bodyPr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FEC932B-30C0-43E4-8957-87AF3724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13FCC4-2043-4591-B762-D27BF3E0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EA1384-ABB9-4958-AE1E-536B8626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85F05-D84D-41EA-96A7-3DFCFF9DFDC5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94502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4" y="1708685"/>
            <a:ext cx="10515601" cy="2852742"/>
          </a:xfrm>
          <a:prstGeom prst="rect">
            <a:avLst/>
          </a:prstGeom>
        </p:spPr>
        <p:txBody>
          <a:bodyPr lIns="121700" tIns="60847" rIns="121700" bIns="60847"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4" y="4588941"/>
            <a:ext cx="10515601" cy="1501443"/>
          </a:xfrm>
          <a:prstGeom prst="rect">
            <a:avLst/>
          </a:prstGeom>
        </p:spPr>
        <p:txBody>
          <a:bodyPr lIns="121700" tIns="60847" rIns="121700" bIns="60847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04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1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61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52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42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3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23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E00EF9-EE9C-4EE2-A575-C436F1DF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4CC837-EABD-46E5-A9DB-976540F5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66C491-BC3F-4258-BAE1-E902CBEE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906B6-5926-46B7-A952-7431BF04EB54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206051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4" y="365850"/>
            <a:ext cx="10515601" cy="1323807"/>
          </a:xfrm>
          <a:prstGeom prst="rect">
            <a:avLst/>
          </a:prstGeom>
        </p:spPr>
        <p:txBody>
          <a:bodyPr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2" y="1824997"/>
            <a:ext cx="5156200" cy="4352070"/>
          </a:xfrm>
          <a:prstGeom prst="rect">
            <a:avLst/>
          </a:prstGeom>
        </p:spPr>
        <p:txBody>
          <a:bodyPr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3" y="1824997"/>
            <a:ext cx="5156200" cy="4352070"/>
          </a:xfrm>
          <a:prstGeom prst="rect">
            <a:avLst/>
          </a:prstGeom>
        </p:spPr>
        <p:txBody>
          <a:bodyPr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2E0D28-9C07-480A-A365-6F1D55BA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C819A5-5AEE-4050-BAE4-BBC6A140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FB86E4-6631-41E7-88D4-C642D01D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E2E0-DCA0-4797-AD16-B13E0519EBF7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77631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20" y="365850"/>
            <a:ext cx="10515601" cy="1323807"/>
          </a:xfrm>
          <a:prstGeom prst="rect">
            <a:avLst/>
          </a:prstGeom>
        </p:spPr>
        <p:txBody>
          <a:bodyPr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38" y="1681197"/>
            <a:ext cx="5158315" cy="824736"/>
          </a:xfrm>
          <a:prstGeom prst="rect">
            <a:avLst/>
          </a:prstGeom>
        </p:spPr>
        <p:txBody>
          <a:bodyPr lIns="121700" tIns="60847" rIns="121700" bIns="60847" anchor="b"/>
          <a:lstStyle>
            <a:lvl1pPr marL="0" indent="0">
              <a:buNone/>
              <a:defRPr sz="3200" b="1"/>
            </a:lvl1pPr>
            <a:lvl2pPr marL="609047" indent="0">
              <a:buNone/>
              <a:defRPr sz="2700" b="1"/>
            </a:lvl2pPr>
            <a:lvl3pPr marL="1218087" indent="0">
              <a:buNone/>
              <a:defRPr sz="2400" b="1"/>
            </a:lvl3pPr>
            <a:lvl4pPr marL="1827137" indent="0">
              <a:buNone/>
              <a:defRPr sz="2100" b="1"/>
            </a:lvl4pPr>
            <a:lvl5pPr marL="2436190" indent="0">
              <a:buNone/>
              <a:defRPr sz="2100" b="1"/>
            </a:lvl5pPr>
            <a:lvl6pPr marL="3045239" indent="0">
              <a:buNone/>
              <a:defRPr sz="2100" b="1"/>
            </a:lvl6pPr>
            <a:lvl7pPr marL="3654282" indent="0">
              <a:buNone/>
              <a:defRPr sz="2100" b="1"/>
            </a:lvl7pPr>
            <a:lvl8pPr marL="4263327" indent="0">
              <a:buNone/>
              <a:defRPr sz="2100" b="1"/>
            </a:lvl8pPr>
            <a:lvl9pPr marL="48723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38" y="2505933"/>
            <a:ext cx="5158315" cy="3683822"/>
          </a:xfrm>
          <a:prstGeom prst="rect">
            <a:avLst/>
          </a:prstGeom>
        </p:spPr>
        <p:txBody>
          <a:bodyPr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20" y="1681197"/>
            <a:ext cx="5183717" cy="824736"/>
          </a:xfrm>
          <a:prstGeom prst="rect">
            <a:avLst/>
          </a:prstGeom>
        </p:spPr>
        <p:txBody>
          <a:bodyPr lIns="121700" tIns="60847" rIns="121700" bIns="60847" anchor="b"/>
          <a:lstStyle>
            <a:lvl1pPr marL="0" indent="0">
              <a:buNone/>
              <a:defRPr sz="3200" b="1"/>
            </a:lvl1pPr>
            <a:lvl2pPr marL="609047" indent="0">
              <a:buNone/>
              <a:defRPr sz="2700" b="1"/>
            </a:lvl2pPr>
            <a:lvl3pPr marL="1218087" indent="0">
              <a:buNone/>
              <a:defRPr sz="2400" b="1"/>
            </a:lvl3pPr>
            <a:lvl4pPr marL="1827137" indent="0">
              <a:buNone/>
              <a:defRPr sz="2100" b="1"/>
            </a:lvl4pPr>
            <a:lvl5pPr marL="2436190" indent="0">
              <a:buNone/>
              <a:defRPr sz="2100" b="1"/>
            </a:lvl5pPr>
            <a:lvl6pPr marL="3045239" indent="0">
              <a:buNone/>
              <a:defRPr sz="2100" b="1"/>
            </a:lvl6pPr>
            <a:lvl7pPr marL="3654282" indent="0">
              <a:buNone/>
              <a:defRPr sz="2100" b="1"/>
            </a:lvl7pPr>
            <a:lvl8pPr marL="4263327" indent="0">
              <a:buNone/>
              <a:defRPr sz="2100" b="1"/>
            </a:lvl8pPr>
            <a:lvl9pPr marL="48723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20" y="2505933"/>
            <a:ext cx="5183717" cy="3683822"/>
          </a:xfrm>
          <a:prstGeom prst="rect">
            <a:avLst/>
          </a:prstGeom>
        </p:spPr>
        <p:txBody>
          <a:bodyPr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0BE4C56-E610-4DC6-BC45-5DB52BD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1D76EE0-5B14-4FDE-87CD-3B079DA6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269B178-4111-440E-8BA2-6573CAD6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FCC7-EC76-4D3A-91B8-B878D6824422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816774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4" y="365850"/>
            <a:ext cx="10515601" cy="1323807"/>
          </a:xfrm>
          <a:prstGeom prst="rect">
            <a:avLst/>
          </a:prstGeom>
        </p:spPr>
        <p:txBody>
          <a:bodyPr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4BE0869-5654-464D-B66C-7910BB5F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C8EB070-5211-4770-8917-C2238E3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251C7F5-2676-437D-AE0F-F5E26619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1AB9-0297-4CF0-9431-94C00B139130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458098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31853C8-541B-4371-AFEC-30E71175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08A16AE-E414-4906-B429-1410961E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1980EAD-C294-4B79-A1B2-8A83EAFA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4182-918B-4637-BEF6-F95F8EDD9C3B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353228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39" y="456799"/>
            <a:ext cx="3932767" cy="1600835"/>
          </a:xfrm>
          <a:prstGeom prst="rect">
            <a:avLst/>
          </a:prstGeom>
        </p:spPr>
        <p:txBody>
          <a:bodyPr lIns="121700" tIns="60847" rIns="121700" bIns="60847" anchor="b"/>
          <a:lstStyle>
            <a:lvl1pPr>
              <a:defRPr sz="43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20" y="987572"/>
            <a:ext cx="6172201" cy="4874402"/>
          </a:xfrm>
          <a:prstGeom prst="rect">
            <a:avLst/>
          </a:prstGeom>
        </p:spPr>
        <p:txBody>
          <a:bodyPr lIns="121700" tIns="60847" rIns="121700" bIns="6084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39" y="2057635"/>
            <a:ext cx="3932767" cy="3810705"/>
          </a:xfrm>
          <a:prstGeom prst="rect">
            <a:avLst/>
          </a:prstGeom>
        </p:spPr>
        <p:txBody>
          <a:bodyPr lIns="121700" tIns="60847" rIns="121700" bIns="60847"/>
          <a:lstStyle>
            <a:lvl1pPr marL="0" indent="0">
              <a:buNone/>
              <a:defRPr sz="2100"/>
            </a:lvl1pPr>
            <a:lvl2pPr marL="609047" indent="0">
              <a:buNone/>
              <a:defRPr sz="1900"/>
            </a:lvl2pPr>
            <a:lvl3pPr marL="1218087" indent="0">
              <a:buNone/>
              <a:defRPr sz="1600"/>
            </a:lvl3pPr>
            <a:lvl4pPr marL="1827137" indent="0">
              <a:buNone/>
              <a:defRPr sz="1300"/>
            </a:lvl4pPr>
            <a:lvl5pPr marL="2436190" indent="0">
              <a:buNone/>
              <a:defRPr sz="1300"/>
            </a:lvl5pPr>
            <a:lvl6pPr marL="3045239" indent="0">
              <a:buNone/>
              <a:defRPr sz="1300"/>
            </a:lvl6pPr>
            <a:lvl7pPr marL="3654282" indent="0">
              <a:buNone/>
              <a:defRPr sz="1300"/>
            </a:lvl7pPr>
            <a:lvl8pPr marL="4263327" indent="0">
              <a:buNone/>
              <a:defRPr sz="1300"/>
            </a:lvl8pPr>
            <a:lvl9pPr marL="4872378" indent="0">
              <a:buNone/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42DE7BE-28FB-49BF-9E45-F0DD88F6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6C3509F-058A-495D-8DCB-0F7A2AEE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B02940-960A-40F6-A11A-BFD13FD1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8F4FA-4484-430A-89F5-2B8EDD2A02CA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894890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39" y="456799"/>
            <a:ext cx="3932767" cy="1600835"/>
          </a:xfrm>
          <a:prstGeom prst="rect">
            <a:avLst/>
          </a:prstGeom>
        </p:spPr>
        <p:txBody>
          <a:bodyPr lIns="121700" tIns="60847" rIns="121700" bIns="60847" anchor="b"/>
          <a:lstStyle>
            <a:lvl1pPr>
              <a:defRPr sz="43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20" y="987572"/>
            <a:ext cx="6172201" cy="4874402"/>
          </a:xfrm>
          <a:prstGeom prst="rect">
            <a:avLst/>
          </a:prstGeom>
        </p:spPr>
        <p:txBody>
          <a:bodyPr lIns="121700" tIns="60847" rIns="121700" bIns="60847"/>
          <a:lstStyle>
            <a:lvl1pPr marL="0" indent="0">
              <a:buNone/>
              <a:defRPr sz="4300"/>
            </a:lvl1pPr>
            <a:lvl2pPr marL="609047" indent="0">
              <a:buNone/>
              <a:defRPr sz="3700"/>
            </a:lvl2pPr>
            <a:lvl3pPr marL="1218087" indent="0">
              <a:buNone/>
              <a:defRPr sz="3200"/>
            </a:lvl3pPr>
            <a:lvl4pPr marL="1827137" indent="0">
              <a:buNone/>
              <a:defRPr sz="2700"/>
            </a:lvl4pPr>
            <a:lvl5pPr marL="2436190" indent="0">
              <a:buNone/>
              <a:defRPr sz="2700"/>
            </a:lvl5pPr>
            <a:lvl6pPr marL="3045239" indent="0">
              <a:buNone/>
              <a:defRPr sz="2700"/>
            </a:lvl6pPr>
            <a:lvl7pPr marL="3654282" indent="0">
              <a:buNone/>
              <a:defRPr sz="2700"/>
            </a:lvl7pPr>
            <a:lvl8pPr marL="4263327" indent="0">
              <a:buNone/>
              <a:defRPr sz="2700"/>
            </a:lvl8pPr>
            <a:lvl9pPr marL="4872378" indent="0">
              <a:buNone/>
              <a:defRPr sz="27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39" y="2057635"/>
            <a:ext cx="3932767" cy="3810705"/>
          </a:xfrm>
          <a:prstGeom prst="rect">
            <a:avLst/>
          </a:prstGeom>
        </p:spPr>
        <p:txBody>
          <a:bodyPr lIns="121700" tIns="60847" rIns="121700" bIns="60847"/>
          <a:lstStyle>
            <a:lvl1pPr marL="0" indent="0">
              <a:buNone/>
              <a:defRPr sz="2100"/>
            </a:lvl1pPr>
            <a:lvl2pPr marL="609047" indent="0">
              <a:buNone/>
              <a:defRPr sz="1900"/>
            </a:lvl2pPr>
            <a:lvl3pPr marL="1218087" indent="0">
              <a:buNone/>
              <a:defRPr sz="1600"/>
            </a:lvl3pPr>
            <a:lvl4pPr marL="1827137" indent="0">
              <a:buNone/>
              <a:defRPr sz="1300"/>
            </a:lvl4pPr>
            <a:lvl5pPr marL="2436190" indent="0">
              <a:buNone/>
              <a:defRPr sz="1300"/>
            </a:lvl5pPr>
            <a:lvl6pPr marL="3045239" indent="0">
              <a:buNone/>
              <a:defRPr sz="1300"/>
            </a:lvl6pPr>
            <a:lvl7pPr marL="3654282" indent="0">
              <a:buNone/>
              <a:defRPr sz="1300"/>
            </a:lvl7pPr>
            <a:lvl8pPr marL="4263327" indent="0">
              <a:buNone/>
              <a:defRPr sz="1300"/>
            </a:lvl8pPr>
            <a:lvl9pPr marL="4872378" indent="0">
              <a:buNone/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1CB1F2C-BE4F-4C65-BE91-64E67189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CA629FA-7B34-4C03-B2D8-2992449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79853D1-3B89-42FB-AA13-A2E578AC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047E4-6F22-40CB-BF0D-355ABA77CB02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917787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4" y="365850"/>
            <a:ext cx="10515601" cy="1323807"/>
          </a:xfrm>
          <a:prstGeom prst="rect">
            <a:avLst/>
          </a:prstGeom>
        </p:spPr>
        <p:txBody>
          <a:bodyPr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4" y="1824997"/>
            <a:ext cx="10515601" cy="4352070"/>
          </a:xfrm>
          <a:prstGeom prst="rect">
            <a:avLst/>
          </a:prstGeom>
        </p:spPr>
        <p:txBody>
          <a:bodyPr vert="eaVert"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8E44A3-65CC-48DF-9445-4675B020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089186-F712-41F6-85B8-46043DA7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315FAC-4598-401E-A20B-C4DC1784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0F1E2-BE49-4A7E-8394-CAABFFB55A8D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64680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751" y="100033"/>
            <a:ext cx="10858500" cy="233295"/>
          </a:xfrm>
        </p:spPr>
        <p:txBody>
          <a:bodyPr/>
          <a:lstStyle>
            <a:lvl1pPr>
              <a:defRPr sz="1500" b="0" i="0">
                <a:solidFill>
                  <a:srgbClr val="58595B"/>
                </a:solidFill>
                <a:latin typeface="SenticoSansDT"/>
                <a:cs typeface="SenticoSansDT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Holder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53FB-1F21-4C8F-9DE4-4283C9696865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5" name="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3319-88D0-4FAA-B676-8019A99DBD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4114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4" y="365867"/>
            <a:ext cx="2628900" cy="5811219"/>
          </a:xfrm>
          <a:prstGeom prst="rect">
            <a:avLst/>
          </a:prstGeom>
        </p:spPr>
        <p:txBody>
          <a:bodyPr vert="eaVert" lIns="121700" tIns="60847" rIns="121700" bIns="60847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22" y="365867"/>
            <a:ext cx="7683501" cy="5811219"/>
          </a:xfrm>
          <a:prstGeom prst="rect">
            <a:avLst/>
          </a:prstGeom>
        </p:spPr>
        <p:txBody>
          <a:bodyPr vert="eaVert" lIns="121700" tIns="60847" rIns="121700" bIns="60847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C8D553-B8A2-4C1B-B75E-2FB23CAC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473" y="6356813"/>
            <a:ext cx="274293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1B1423-D592-49DD-9051-3E66477F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327" y="6356813"/>
            <a:ext cx="4113346" cy="363730"/>
          </a:xfrm>
          <a:prstGeom prst="rect">
            <a:avLst/>
          </a:prstGeom>
        </p:spPr>
        <p:txBody>
          <a:bodyPr lIns="121700" tIns="60847" rIns="121700" bIns="60847"/>
          <a:lstStyle>
            <a:lvl1pPr defTabSz="121686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DC9CB4-79A9-448E-8E8A-1523842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B3FE3-FC53-4650-83D7-9C1FCCE5633B}" type="slidenum">
              <a:rPr lang="es-PE" altLang="es-ES"/>
              <a:pPr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196876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63743" y="358278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472833" y="0"/>
                </a:moveTo>
                <a:lnTo>
                  <a:pt x="426369" y="2330"/>
                </a:lnTo>
                <a:lnTo>
                  <a:pt x="380928" y="9170"/>
                </a:lnTo>
                <a:lnTo>
                  <a:pt x="336773" y="20298"/>
                </a:lnTo>
                <a:lnTo>
                  <a:pt x="294169" y="35489"/>
                </a:lnTo>
                <a:lnTo>
                  <a:pt x="253380" y="54519"/>
                </a:lnTo>
                <a:lnTo>
                  <a:pt x="214670" y="77164"/>
                </a:lnTo>
                <a:lnTo>
                  <a:pt x="178303" y="103201"/>
                </a:lnTo>
                <a:lnTo>
                  <a:pt x="144542" y="132405"/>
                </a:lnTo>
                <a:lnTo>
                  <a:pt x="113653" y="164553"/>
                </a:lnTo>
                <a:lnTo>
                  <a:pt x="85899" y="199420"/>
                </a:lnTo>
                <a:lnTo>
                  <a:pt x="61544" y="236783"/>
                </a:lnTo>
                <a:lnTo>
                  <a:pt x="40852" y="276419"/>
                </a:lnTo>
                <a:lnTo>
                  <a:pt x="24088" y="318102"/>
                </a:lnTo>
                <a:lnTo>
                  <a:pt x="11515" y="361609"/>
                </a:lnTo>
                <a:lnTo>
                  <a:pt x="3398" y="406717"/>
                </a:lnTo>
                <a:lnTo>
                  <a:pt x="0" y="453200"/>
                </a:lnTo>
                <a:lnTo>
                  <a:pt x="311341" y="453200"/>
                </a:lnTo>
                <a:lnTo>
                  <a:pt x="311341" y="366407"/>
                </a:lnTo>
                <a:lnTo>
                  <a:pt x="99672" y="366407"/>
                </a:lnTo>
                <a:lnTo>
                  <a:pt x="116355" y="319570"/>
                </a:lnTo>
                <a:lnTo>
                  <a:pt x="139476" y="275108"/>
                </a:lnTo>
                <a:lnTo>
                  <a:pt x="168806" y="233545"/>
                </a:lnTo>
                <a:lnTo>
                  <a:pt x="204119" y="195407"/>
                </a:lnTo>
                <a:lnTo>
                  <a:pt x="261922" y="149852"/>
                </a:lnTo>
                <a:lnTo>
                  <a:pt x="327068" y="115755"/>
                </a:lnTo>
                <a:lnTo>
                  <a:pt x="398800" y="94074"/>
                </a:lnTo>
                <a:lnTo>
                  <a:pt x="472833" y="86803"/>
                </a:lnTo>
                <a:lnTo>
                  <a:pt x="744527" y="86803"/>
                </a:lnTo>
                <a:lnTo>
                  <a:pt x="731063" y="77164"/>
                </a:lnTo>
                <a:lnTo>
                  <a:pt x="692349" y="54519"/>
                </a:lnTo>
                <a:lnTo>
                  <a:pt x="651553" y="35489"/>
                </a:lnTo>
                <a:lnTo>
                  <a:pt x="608940" y="20298"/>
                </a:lnTo>
                <a:lnTo>
                  <a:pt x="564774" y="9170"/>
                </a:lnTo>
                <a:lnTo>
                  <a:pt x="519317" y="2330"/>
                </a:lnTo>
                <a:lnTo>
                  <a:pt x="472833" y="0"/>
                </a:lnTo>
                <a:close/>
              </a:path>
              <a:path w="946150" h="453390">
                <a:moveTo>
                  <a:pt x="705109" y="322649"/>
                </a:moveTo>
                <a:lnTo>
                  <a:pt x="618525" y="322649"/>
                </a:lnTo>
                <a:lnTo>
                  <a:pt x="618525" y="453200"/>
                </a:lnTo>
                <a:lnTo>
                  <a:pt x="945761" y="453200"/>
                </a:lnTo>
                <a:lnTo>
                  <a:pt x="942355" y="406717"/>
                </a:lnTo>
                <a:lnTo>
                  <a:pt x="935096" y="366407"/>
                </a:lnTo>
                <a:lnTo>
                  <a:pt x="705109" y="366407"/>
                </a:lnTo>
                <a:lnTo>
                  <a:pt x="705109" y="322649"/>
                </a:lnTo>
                <a:close/>
              </a:path>
              <a:path w="946150" h="453390">
                <a:moveTo>
                  <a:pt x="705109" y="235867"/>
                </a:moveTo>
                <a:lnTo>
                  <a:pt x="224694" y="235867"/>
                </a:lnTo>
                <a:lnTo>
                  <a:pt x="224694" y="366407"/>
                </a:lnTo>
                <a:lnTo>
                  <a:pt x="311341" y="366407"/>
                </a:lnTo>
                <a:lnTo>
                  <a:pt x="311341" y="322649"/>
                </a:lnTo>
                <a:lnTo>
                  <a:pt x="705109" y="322649"/>
                </a:lnTo>
                <a:lnTo>
                  <a:pt x="705109" y="235867"/>
                </a:lnTo>
                <a:close/>
              </a:path>
              <a:path w="946150" h="453390">
                <a:moveTo>
                  <a:pt x="744527" y="86803"/>
                </a:moveTo>
                <a:lnTo>
                  <a:pt x="472833" y="86803"/>
                </a:lnTo>
                <a:lnTo>
                  <a:pt x="510100" y="88625"/>
                </a:lnTo>
                <a:lnTo>
                  <a:pt x="546932" y="94074"/>
                </a:lnTo>
                <a:lnTo>
                  <a:pt x="618714" y="115755"/>
                </a:lnTo>
                <a:lnTo>
                  <a:pt x="683809" y="149852"/>
                </a:lnTo>
                <a:lnTo>
                  <a:pt x="741631" y="195407"/>
                </a:lnTo>
                <a:lnTo>
                  <a:pt x="776928" y="233545"/>
                </a:lnTo>
                <a:lnTo>
                  <a:pt x="806251" y="275108"/>
                </a:lnTo>
                <a:lnTo>
                  <a:pt x="829368" y="319570"/>
                </a:lnTo>
                <a:lnTo>
                  <a:pt x="846047" y="366407"/>
                </a:lnTo>
                <a:lnTo>
                  <a:pt x="935096" y="366407"/>
                </a:lnTo>
                <a:lnTo>
                  <a:pt x="921655" y="318102"/>
                </a:lnTo>
                <a:lnTo>
                  <a:pt x="904888" y="276419"/>
                </a:lnTo>
                <a:lnTo>
                  <a:pt x="884195" y="236783"/>
                </a:lnTo>
                <a:lnTo>
                  <a:pt x="859839" y="199420"/>
                </a:lnTo>
                <a:lnTo>
                  <a:pt x="832085" y="164553"/>
                </a:lnTo>
                <a:lnTo>
                  <a:pt x="801195" y="132405"/>
                </a:lnTo>
                <a:lnTo>
                  <a:pt x="767328" y="103125"/>
                </a:lnTo>
                <a:lnTo>
                  <a:pt x="744527" y="86803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163744" y="658807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311341" y="0"/>
                </a:moveTo>
                <a:lnTo>
                  <a:pt x="0" y="0"/>
                </a:lnTo>
                <a:lnTo>
                  <a:pt x="984" y="21980"/>
                </a:lnTo>
                <a:lnTo>
                  <a:pt x="3040" y="43681"/>
                </a:lnTo>
                <a:lnTo>
                  <a:pt x="6138" y="65088"/>
                </a:lnTo>
                <a:lnTo>
                  <a:pt x="10250" y="86185"/>
                </a:lnTo>
                <a:lnTo>
                  <a:pt x="10334" y="86793"/>
                </a:lnTo>
                <a:lnTo>
                  <a:pt x="23684" y="134125"/>
                </a:lnTo>
                <a:lnTo>
                  <a:pt x="41975" y="179315"/>
                </a:lnTo>
                <a:lnTo>
                  <a:pt x="64870" y="222076"/>
                </a:lnTo>
                <a:lnTo>
                  <a:pt x="92030" y="262123"/>
                </a:lnTo>
                <a:lnTo>
                  <a:pt x="123120" y="299169"/>
                </a:lnTo>
                <a:lnTo>
                  <a:pt x="157801" y="332929"/>
                </a:lnTo>
                <a:lnTo>
                  <a:pt x="195736" y="363115"/>
                </a:lnTo>
                <a:lnTo>
                  <a:pt x="236589" y="389442"/>
                </a:lnTo>
                <a:lnTo>
                  <a:pt x="280021" y="411625"/>
                </a:lnTo>
                <a:lnTo>
                  <a:pt x="325696" y="429376"/>
                </a:lnTo>
                <a:lnTo>
                  <a:pt x="373276" y="442409"/>
                </a:lnTo>
                <a:lnTo>
                  <a:pt x="422423" y="450439"/>
                </a:lnTo>
                <a:lnTo>
                  <a:pt x="472802" y="453179"/>
                </a:lnTo>
                <a:lnTo>
                  <a:pt x="523205" y="450439"/>
                </a:lnTo>
                <a:lnTo>
                  <a:pt x="572376" y="442409"/>
                </a:lnTo>
                <a:lnTo>
                  <a:pt x="619975" y="429376"/>
                </a:lnTo>
                <a:lnTo>
                  <a:pt x="665666" y="411625"/>
                </a:lnTo>
                <a:lnTo>
                  <a:pt x="709111" y="389442"/>
                </a:lnTo>
                <a:lnTo>
                  <a:pt x="744847" y="366418"/>
                </a:lnTo>
                <a:lnTo>
                  <a:pt x="472802" y="366418"/>
                </a:lnTo>
                <a:lnTo>
                  <a:pt x="435582" y="364586"/>
                </a:lnTo>
                <a:lnTo>
                  <a:pt x="362574" y="350042"/>
                </a:lnTo>
                <a:lnTo>
                  <a:pt x="293620" y="321832"/>
                </a:lnTo>
                <a:lnTo>
                  <a:pt x="232056" y="281957"/>
                </a:lnTo>
                <a:lnTo>
                  <a:pt x="168801" y="219661"/>
                </a:lnTo>
                <a:lnTo>
                  <a:pt x="139474" y="178092"/>
                </a:lnTo>
                <a:lnTo>
                  <a:pt x="116355" y="133624"/>
                </a:lnTo>
                <a:lnTo>
                  <a:pt x="99672" y="86793"/>
                </a:lnTo>
                <a:lnTo>
                  <a:pt x="311341" y="86793"/>
                </a:lnTo>
                <a:lnTo>
                  <a:pt x="311341" y="0"/>
                </a:lnTo>
                <a:close/>
              </a:path>
              <a:path w="946150" h="453390">
                <a:moveTo>
                  <a:pt x="935322" y="86793"/>
                </a:moveTo>
                <a:lnTo>
                  <a:pt x="846047" y="86793"/>
                </a:lnTo>
                <a:lnTo>
                  <a:pt x="829368" y="133624"/>
                </a:lnTo>
                <a:lnTo>
                  <a:pt x="806250" y="178092"/>
                </a:lnTo>
                <a:lnTo>
                  <a:pt x="776923" y="219661"/>
                </a:lnTo>
                <a:lnTo>
                  <a:pt x="741621" y="257793"/>
                </a:lnTo>
                <a:lnTo>
                  <a:pt x="683803" y="303327"/>
                </a:lnTo>
                <a:lnTo>
                  <a:pt x="618714" y="337403"/>
                </a:lnTo>
                <a:lnTo>
                  <a:pt x="546920" y="359116"/>
                </a:lnTo>
                <a:lnTo>
                  <a:pt x="472802" y="366418"/>
                </a:lnTo>
                <a:lnTo>
                  <a:pt x="744847" y="366418"/>
                </a:lnTo>
                <a:lnTo>
                  <a:pt x="787914" y="332929"/>
                </a:lnTo>
                <a:lnTo>
                  <a:pt x="822596" y="299169"/>
                </a:lnTo>
                <a:lnTo>
                  <a:pt x="853683" y="262123"/>
                </a:lnTo>
                <a:lnTo>
                  <a:pt x="880836" y="222076"/>
                </a:lnTo>
                <a:lnTo>
                  <a:pt x="903719" y="179315"/>
                </a:lnTo>
                <a:lnTo>
                  <a:pt x="921993" y="134125"/>
                </a:lnTo>
                <a:lnTo>
                  <a:pt x="935322" y="86793"/>
                </a:lnTo>
                <a:close/>
              </a:path>
              <a:path w="946150" h="453390">
                <a:moveTo>
                  <a:pt x="311341" y="86793"/>
                </a:moveTo>
                <a:lnTo>
                  <a:pt x="224694" y="86793"/>
                </a:lnTo>
                <a:lnTo>
                  <a:pt x="224694" y="217333"/>
                </a:lnTo>
                <a:lnTo>
                  <a:pt x="705109" y="217333"/>
                </a:lnTo>
                <a:lnTo>
                  <a:pt x="705109" y="130550"/>
                </a:lnTo>
                <a:lnTo>
                  <a:pt x="311341" y="130550"/>
                </a:lnTo>
                <a:lnTo>
                  <a:pt x="311341" y="86793"/>
                </a:lnTo>
                <a:close/>
              </a:path>
              <a:path w="946150" h="453390">
                <a:moveTo>
                  <a:pt x="945730" y="0"/>
                </a:moveTo>
                <a:lnTo>
                  <a:pt x="618515" y="0"/>
                </a:lnTo>
                <a:lnTo>
                  <a:pt x="618515" y="130550"/>
                </a:lnTo>
                <a:lnTo>
                  <a:pt x="705109" y="130550"/>
                </a:lnTo>
                <a:lnTo>
                  <a:pt x="705109" y="86793"/>
                </a:lnTo>
                <a:lnTo>
                  <a:pt x="935322" y="86793"/>
                </a:lnTo>
                <a:lnTo>
                  <a:pt x="939565" y="65088"/>
                </a:lnTo>
                <a:lnTo>
                  <a:pt x="942666" y="43681"/>
                </a:lnTo>
                <a:lnTo>
                  <a:pt x="944728" y="21980"/>
                </a:lnTo>
                <a:lnTo>
                  <a:pt x="9457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9855098" y="472768"/>
            <a:ext cx="106670" cy="254527"/>
          </a:xfrm>
          <a:custGeom>
            <a:avLst/>
            <a:gdLst/>
            <a:ahLst/>
            <a:cxnLst/>
            <a:rect l="l" t="t" r="r" b="b"/>
            <a:pathLst>
              <a:path w="175894" h="419734">
                <a:moveTo>
                  <a:pt x="66689" y="0"/>
                </a:moveTo>
                <a:lnTo>
                  <a:pt x="0" y="0"/>
                </a:lnTo>
                <a:lnTo>
                  <a:pt x="0" y="419118"/>
                </a:lnTo>
                <a:lnTo>
                  <a:pt x="55589" y="419118"/>
                </a:lnTo>
                <a:lnTo>
                  <a:pt x="55589" y="233490"/>
                </a:lnTo>
                <a:lnTo>
                  <a:pt x="110920" y="227925"/>
                </a:lnTo>
                <a:lnTo>
                  <a:pt x="148127" y="206039"/>
                </a:lnTo>
                <a:lnTo>
                  <a:pt x="158934" y="186203"/>
                </a:lnTo>
                <a:lnTo>
                  <a:pt x="55589" y="186203"/>
                </a:lnTo>
                <a:lnTo>
                  <a:pt x="55589" y="47255"/>
                </a:lnTo>
                <a:lnTo>
                  <a:pt x="163778" y="47255"/>
                </a:lnTo>
                <a:lnTo>
                  <a:pt x="139101" y="15714"/>
                </a:lnTo>
                <a:lnTo>
                  <a:pt x="103888" y="2383"/>
                </a:lnTo>
                <a:lnTo>
                  <a:pt x="66689" y="0"/>
                </a:lnTo>
                <a:close/>
              </a:path>
              <a:path w="175894" h="419734">
                <a:moveTo>
                  <a:pt x="163778" y="47255"/>
                </a:moveTo>
                <a:lnTo>
                  <a:pt x="63348" y="47255"/>
                </a:lnTo>
                <a:lnTo>
                  <a:pt x="89513" y="52800"/>
                </a:lnTo>
                <a:lnTo>
                  <a:pt x="105871" y="67835"/>
                </a:lnTo>
                <a:lnTo>
                  <a:pt x="114305" y="89962"/>
                </a:lnTo>
                <a:lnTo>
                  <a:pt x="116698" y="116781"/>
                </a:lnTo>
                <a:lnTo>
                  <a:pt x="113867" y="147798"/>
                </a:lnTo>
                <a:lnTo>
                  <a:pt x="104057" y="170261"/>
                </a:lnTo>
                <a:lnTo>
                  <a:pt x="85290" y="183340"/>
                </a:lnTo>
                <a:lnTo>
                  <a:pt x="55589" y="186203"/>
                </a:lnTo>
                <a:lnTo>
                  <a:pt x="158934" y="186203"/>
                </a:lnTo>
                <a:lnTo>
                  <a:pt x="169080" y="167581"/>
                </a:lnTo>
                <a:lnTo>
                  <a:pt x="175649" y="112300"/>
                </a:lnTo>
                <a:lnTo>
                  <a:pt x="165348" y="49262"/>
                </a:lnTo>
                <a:lnTo>
                  <a:pt x="163778" y="4725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980148" y="554011"/>
            <a:ext cx="68546" cy="173280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49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42" y="84438"/>
                </a:lnTo>
                <a:lnTo>
                  <a:pt x="63796" y="66439"/>
                </a:lnTo>
                <a:lnTo>
                  <a:pt x="79542" y="55108"/>
                </a:lnTo>
                <a:lnTo>
                  <a:pt x="103934" y="51171"/>
                </a:lnTo>
                <a:lnTo>
                  <a:pt x="112834" y="51171"/>
                </a:lnTo>
                <a:lnTo>
                  <a:pt x="112834" y="38888"/>
                </a:lnTo>
                <a:lnTo>
                  <a:pt x="52249" y="38888"/>
                </a:lnTo>
                <a:lnTo>
                  <a:pt x="52249" y="4429"/>
                </a:lnTo>
                <a:close/>
              </a:path>
              <a:path w="113030" h="285750">
                <a:moveTo>
                  <a:pt x="112834" y="51171"/>
                </a:moveTo>
                <a:lnTo>
                  <a:pt x="103934" y="51171"/>
                </a:lnTo>
                <a:lnTo>
                  <a:pt x="112834" y="51726"/>
                </a:lnTo>
                <a:lnTo>
                  <a:pt x="112834" y="51171"/>
                </a:lnTo>
                <a:close/>
              </a:path>
              <a:path w="113030" h="285750">
                <a:moveTo>
                  <a:pt x="112834" y="0"/>
                </a:moveTo>
                <a:lnTo>
                  <a:pt x="93077" y="2644"/>
                </a:lnTo>
                <a:lnTo>
                  <a:pt x="76853" y="10291"/>
                </a:lnTo>
                <a:lnTo>
                  <a:pt x="63759" y="22515"/>
                </a:lnTo>
                <a:lnTo>
                  <a:pt x="53391" y="38888"/>
                </a:lnTo>
                <a:lnTo>
                  <a:pt x="112834" y="38888"/>
                </a:lnTo>
                <a:lnTo>
                  <a:pt x="112834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065770" y="554013"/>
            <a:ext cx="107440" cy="175974"/>
          </a:xfrm>
          <a:custGeom>
            <a:avLst/>
            <a:gdLst/>
            <a:ahLst/>
            <a:cxnLst/>
            <a:rect l="l" t="t" r="r" b="b"/>
            <a:pathLst>
              <a:path w="177165" h="290194">
                <a:moveTo>
                  <a:pt x="88363" y="0"/>
                </a:moveTo>
                <a:lnTo>
                  <a:pt x="40812" y="14155"/>
                </a:lnTo>
                <a:lnTo>
                  <a:pt x="14186" y="49880"/>
                </a:lnTo>
                <a:lnTo>
                  <a:pt x="2558" y="97068"/>
                </a:lnTo>
                <a:lnTo>
                  <a:pt x="0" y="145608"/>
                </a:lnTo>
                <a:lnTo>
                  <a:pt x="2558" y="192963"/>
                </a:lnTo>
                <a:lnTo>
                  <a:pt x="14186" y="239689"/>
                </a:lnTo>
                <a:lnTo>
                  <a:pt x="40812" y="275364"/>
                </a:lnTo>
                <a:lnTo>
                  <a:pt x="88363" y="289572"/>
                </a:lnTo>
                <a:lnTo>
                  <a:pt x="135961" y="275364"/>
                </a:lnTo>
                <a:lnTo>
                  <a:pt x="161017" y="241804"/>
                </a:lnTo>
                <a:lnTo>
                  <a:pt x="88363" y="241804"/>
                </a:lnTo>
                <a:lnTo>
                  <a:pt x="66024" y="229591"/>
                </a:lnTo>
                <a:lnTo>
                  <a:pt x="55866" y="201221"/>
                </a:lnTo>
                <a:lnTo>
                  <a:pt x="53205" y="169093"/>
                </a:lnTo>
                <a:lnTo>
                  <a:pt x="53359" y="145608"/>
                </a:lnTo>
                <a:lnTo>
                  <a:pt x="53205" y="120950"/>
                </a:lnTo>
                <a:lnTo>
                  <a:pt x="55866" y="88366"/>
                </a:lnTo>
                <a:lnTo>
                  <a:pt x="66024" y="59948"/>
                </a:lnTo>
                <a:lnTo>
                  <a:pt x="88363" y="47789"/>
                </a:lnTo>
                <a:lnTo>
                  <a:pt x="161037" y="47789"/>
                </a:lnTo>
                <a:lnTo>
                  <a:pt x="135961" y="14155"/>
                </a:lnTo>
                <a:lnTo>
                  <a:pt x="88363" y="0"/>
                </a:lnTo>
                <a:close/>
              </a:path>
              <a:path w="177165" h="290194">
                <a:moveTo>
                  <a:pt x="161037" y="47789"/>
                </a:moveTo>
                <a:lnTo>
                  <a:pt x="88363" y="47789"/>
                </a:lnTo>
                <a:lnTo>
                  <a:pt x="110722" y="59948"/>
                </a:lnTo>
                <a:lnTo>
                  <a:pt x="120882" y="88366"/>
                </a:lnTo>
                <a:lnTo>
                  <a:pt x="123536" y="120950"/>
                </a:lnTo>
                <a:lnTo>
                  <a:pt x="123378" y="145608"/>
                </a:lnTo>
                <a:lnTo>
                  <a:pt x="123536" y="169093"/>
                </a:lnTo>
                <a:lnTo>
                  <a:pt x="120882" y="201221"/>
                </a:lnTo>
                <a:lnTo>
                  <a:pt x="110722" y="229591"/>
                </a:lnTo>
                <a:lnTo>
                  <a:pt x="88363" y="241804"/>
                </a:lnTo>
                <a:lnTo>
                  <a:pt x="161017" y="241804"/>
                </a:lnTo>
                <a:lnTo>
                  <a:pt x="162597" y="239689"/>
                </a:lnTo>
                <a:lnTo>
                  <a:pt x="174217" y="192963"/>
                </a:lnTo>
                <a:lnTo>
                  <a:pt x="176769" y="145608"/>
                </a:lnTo>
                <a:lnTo>
                  <a:pt x="174217" y="97068"/>
                </a:lnTo>
                <a:lnTo>
                  <a:pt x="162597" y="49880"/>
                </a:lnTo>
                <a:lnTo>
                  <a:pt x="161037" y="4778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219811" y="472762"/>
            <a:ext cx="0" cy="254527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128"/>
                </a:lnTo>
              </a:path>
            </a:pathLst>
          </a:custGeom>
          <a:ln w="55621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272069" y="554012"/>
            <a:ext cx="101664" cy="173280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28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28" y="285143"/>
                </a:lnTo>
                <a:lnTo>
                  <a:pt x="52327" y="90073"/>
                </a:lnTo>
                <a:lnTo>
                  <a:pt x="55131" y="69421"/>
                </a:lnTo>
                <a:lnTo>
                  <a:pt x="64403" y="53254"/>
                </a:lnTo>
                <a:lnTo>
                  <a:pt x="83903" y="46721"/>
                </a:lnTo>
                <a:lnTo>
                  <a:pt x="163221" y="46721"/>
                </a:lnTo>
                <a:lnTo>
                  <a:pt x="160974" y="36689"/>
                </a:lnTo>
                <a:lnTo>
                  <a:pt x="52228" y="36689"/>
                </a:lnTo>
                <a:lnTo>
                  <a:pt x="52228" y="4429"/>
                </a:lnTo>
                <a:close/>
              </a:path>
              <a:path w="167640" h="285750">
                <a:moveTo>
                  <a:pt x="163221" y="46721"/>
                </a:moveTo>
                <a:lnTo>
                  <a:pt x="83903" y="46721"/>
                </a:lnTo>
                <a:lnTo>
                  <a:pt x="100489" y="50928"/>
                </a:lnTo>
                <a:lnTo>
                  <a:pt x="109884" y="61646"/>
                </a:lnTo>
                <a:lnTo>
                  <a:pt x="114068" y="76012"/>
                </a:lnTo>
                <a:lnTo>
                  <a:pt x="114953" y="90073"/>
                </a:lnTo>
                <a:lnTo>
                  <a:pt x="115022" y="285143"/>
                </a:lnTo>
                <a:lnTo>
                  <a:pt x="167282" y="285143"/>
                </a:lnTo>
                <a:lnTo>
                  <a:pt x="167205" y="90073"/>
                </a:lnTo>
                <a:lnTo>
                  <a:pt x="166151" y="59802"/>
                </a:lnTo>
                <a:lnTo>
                  <a:pt x="163221" y="46721"/>
                </a:lnTo>
                <a:close/>
              </a:path>
              <a:path w="167640" h="285750">
                <a:moveTo>
                  <a:pt x="110038" y="0"/>
                </a:moveTo>
                <a:lnTo>
                  <a:pt x="91104" y="2530"/>
                </a:lnTo>
                <a:lnTo>
                  <a:pt x="75653" y="9804"/>
                </a:lnTo>
                <a:lnTo>
                  <a:pt x="63212" y="21349"/>
                </a:lnTo>
                <a:lnTo>
                  <a:pt x="53307" y="36689"/>
                </a:lnTo>
                <a:lnTo>
                  <a:pt x="160974" y="36689"/>
                </a:lnTo>
                <a:lnTo>
                  <a:pt x="159495" y="30085"/>
                </a:lnTo>
                <a:lnTo>
                  <a:pt x="142421" y="8397"/>
                </a:lnTo>
                <a:lnTo>
                  <a:pt x="11003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0392406" y="556698"/>
            <a:ext cx="112061" cy="170583"/>
          </a:xfrm>
          <a:custGeom>
            <a:avLst/>
            <a:gdLst/>
            <a:ahLst/>
            <a:cxnLst/>
            <a:rect l="l" t="t" r="r" b="b"/>
            <a:pathLst>
              <a:path w="184784" h="281305">
                <a:moveTo>
                  <a:pt x="55558" y="0"/>
                </a:moveTo>
                <a:lnTo>
                  <a:pt x="0" y="0"/>
                </a:lnTo>
                <a:lnTo>
                  <a:pt x="76144" y="280713"/>
                </a:lnTo>
                <a:lnTo>
                  <a:pt x="110593" y="280713"/>
                </a:lnTo>
                <a:lnTo>
                  <a:pt x="128602" y="212328"/>
                </a:lnTo>
                <a:lnTo>
                  <a:pt x="93347" y="212328"/>
                </a:lnTo>
                <a:lnTo>
                  <a:pt x="55558" y="0"/>
                </a:lnTo>
                <a:close/>
              </a:path>
              <a:path w="184784" h="281305">
                <a:moveTo>
                  <a:pt x="184517" y="0"/>
                </a:moveTo>
                <a:lnTo>
                  <a:pt x="133922" y="0"/>
                </a:lnTo>
                <a:lnTo>
                  <a:pt x="116708" y="82290"/>
                </a:lnTo>
                <a:lnTo>
                  <a:pt x="96164" y="195638"/>
                </a:lnTo>
                <a:lnTo>
                  <a:pt x="94468" y="212328"/>
                </a:lnTo>
                <a:lnTo>
                  <a:pt x="128602" y="212328"/>
                </a:lnTo>
                <a:lnTo>
                  <a:pt x="18451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0518465" y="554013"/>
            <a:ext cx="102820" cy="175974"/>
          </a:xfrm>
          <a:custGeom>
            <a:avLst/>
            <a:gdLst/>
            <a:ahLst/>
            <a:cxnLst/>
            <a:rect l="l" t="t" r="r" b="b"/>
            <a:pathLst>
              <a:path w="169544" h="290194">
                <a:moveTo>
                  <a:pt x="83924" y="0"/>
                </a:moveTo>
                <a:lnTo>
                  <a:pt x="38206" y="14873"/>
                </a:lnTo>
                <a:lnTo>
                  <a:pt x="12979" y="51891"/>
                </a:lnTo>
                <a:lnTo>
                  <a:pt x="2244" y="99647"/>
                </a:lnTo>
                <a:lnTo>
                  <a:pt x="0" y="146738"/>
                </a:lnTo>
                <a:lnTo>
                  <a:pt x="2352" y="194147"/>
                </a:lnTo>
                <a:lnTo>
                  <a:pt x="13404" y="240458"/>
                </a:lnTo>
                <a:lnTo>
                  <a:pt x="39142" y="275618"/>
                </a:lnTo>
                <a:lnTo>
                  <a:pt x="85557" y="289572"/>
                </a:lnTo>
                <a:lnTo>
                  <a:pt x="123183" y="281387"/>
                </a:lnTo>
                <a:lnTo>
                  <a:pt x="148515" y="259501"/>
                </a:lnTo>
                <a:lnTo>
                  <a:pt x="156026" y="242893"/>
                </a:lnTo>
                <a:lnTo>
                  <a:pt x="86154" y="242893"/>
                </a:lnTo>
                <a:lnTo>
                  <a:pt x="66721" y="232454"/>
                </a:lnTo>
                <a:lnTo>
                  <a:pt x="57045" y="207738"/>
                </a:lnTo>
                <a:lnTo>
                  <a:pt x="53730" y="178641"/>
                </a:lnTo>
                <a:lnTo>
                  <a:pt x="53380" y="155063"/>
                </a:lnTo>
                <a:lnTo>
                  <a:pt x="168958" y="155063"/>
                </a:lnTo>
                <a:lnTo>
                  <a:pt x="168958" y="146738"/>
                </a:lnTo>
                <a:lnTo>
                  <a:pt x="167387" y="117891"/>
                </a:lnTo>
                <a:lnTo>
                  <a:pt x="53380" y="117891"/>
                </a:lnTo>
                <a:lnTo>
                  <a:pt x="53536" y="97618"/>
                </a:lnTo>
                <a:lnTo>
                  <a:pt x="56342" y="74170"/>
                </a:lnTo>
                <a:lnTo>
                  <a:pt x="65303" y="54790"/>
                </a:lnTo>
                <a:lnTo>
                  <a:pt x="83924" y="46721"/>
                </a:lnTo>
                <a:lnTo>
                  <a:pt x="151544" y="46721"/>
                </a:lnTo>
                <a:lnTo>
                  <a:pt x="129338" y="14796"/>
                </a:lnTo>
                <a:lnTo>
                  <a:pt x="83924" y="0"/>
                </a:lnTo>
                <a:close/>
              </a:path>
              <a:path w="169544" h="290194">
                <a:moveTo>
                  <a:pt x="167282" y="190643"/>
                </a:moveTo>
                <a:lnTo>
                  <a:pt x="118917" y="190643"/>
                </a:lnTo>
                <a:lnTo>
                  <a:pt x="117709" y="207973"/>
                </a:lnTo>
                <a:lnTo>
                  <a:pt x="112965" y="224915"/>
                </a:lnTo>
                <a:lnTo>
                  <a:pt x="103006" y="237784"/>
                </a:lnTo>
                <a:lnTo>
                  <a:pt x="86154" y="242893"/>
                </a:lnTo>
                <a:lnTo>
                  <a:pt x="156026" y="242893"/>
                </a:lnTo>
                <a:lnTo>
                  <a:pt x="162798" y="227918"/>
                </a:lnTo>
                <a:lnTo>
                  <a:pt x="167282" y="190643"/>
                </a:lnTo>
                <a:close/>
              </a:path>
              <a:path w="169544" h="290194">
                <a:moveTo>
                  <a:pt x="151544" y="46721"/>
                </a:moveTo>
                <a:lnTo>
                  <a:pt x="83924" y="46721"/>
                </a:lnTo>
                <a:lnTo>
                  <a:pt x="102241" y="54790"/>
                </a:lnTo>
                <a:lnTo>
                  <a:pt x="111648" y="74170"/>
                </a:lnTo>
                <a:lnTo>
                  <a:pt x="115113" y="97618"/>
                </a:lnTo>
                <a:lnTo>
                  <a:pt x="115609" y="117891"/>
                </a:lnTo>
                <a:lnTo>
                  <a:pt x="167387" y="117891"/>
                </a:lnTo>
                <a:lnTo>
                  <a:pt x="166380" y="99418"/>
                </a:lnTo>
                <a:lnTo>
                  <a:pt x="154999" y="51686"/>
                </a:lnTo>
                <a:lnTo>
                  <a:pt x="151544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645200" y="554011"/>
            <a:ext cx="68546" cy="173280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38" y="84438"/>
                </a:lnTo>
                <a:lnTo>
                  <a:pt x="63784" y="66439"/>
                </a:lnTo>
                <a:lnTo>
                  <a:pt x="79528" y="55108"/>
                </a:lnTo>
                <a:lnTo>
                  <a:pt x="103934" y="51171"/>
                </a:lnTo>
                <a:lnTo>
                  <a:pt x="112813" y="51171"/>
                </a:lnTo>
                <a:lnTo>
                  <a:pt x="112813" y="38888"/>
                </a:lnTo>
                <a:lnTo>
                  <a:pt x="52260" y="38888"/>
                </a:lnTo>
                <a:lnTo>
                  <a:pt x="52260" y="4429"/>
                </a:lnTo>
                <a:close/>
              </a:path>
              <a:path w="113030" h="285750">
                <a:moveTo>
                  <a:pt x="112813" y="51171"/>
                </a:moveTo>
                <a:lnTo>
                  <a:pt x="103934" y="51171"/>
                </a:lnTo>
                <a:lnTo>
                  <a:pt x="112813" y="51726"/>
                </a:lnTo>
                <a:lnTo>
                  <a:pt x="112813" y="51171"/>
                </a:lnTo>
                <a:close/>
              </a:path>
              <a:path w="113030" h="285750">
                <a:moveTo>
                  <a:pt x="112813" y="0"/>
                </a:moveTo>
                <a:lnTo>
                  <a:pt x="93038" y="2644"/>
                </a:lnTo>
                <a:lnTo>
                  <a:pt x="76822" y="10291"/>
                </a:lnTo>
                <a:lnTo>
                  <a:pt x="63735" y="22515"/>
                </a:lnTo>
                <a:lnTo>
                  <a:pt x="53349" y="38888"/>
                </a:lnTo>
                <a:lnTo>
                  <a:pt x="112813" y="38888"/>
                </a:lnTo>
                <a:lnTo>
                  <a:pt x="112813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725717" y="554012"/>
            <a:ext cx="82410" cy="175974"/>
          </a:xfrm>
          <a:custGeom>
            <a:avLst/>
            <a:gdLst/>
            <a:ahLst/>
            <a:cxnLst/>
            <a:rect l="l" t="t" r="r" b="b"/>
            <a:pathLst>
              <a:path w="135890" h="290194">
                <a:moveTo>
                  <a:pt x="9507" y="225134"/>
                </a:moveTo>
                <a:lnTo>
                  <a:pt x="9507" y="276284"/>
                </a:lnTo>
                <a:lnTo>
                  <a:pt x="20616" y="282325"/>
                </a:lnTo>
                <a:lnTo>
                  <a:pt x="31250" y="286455"/>
                </a:lnTo>
                <a:lnTo>
                  <a:pt x="42402" y="288825"/>
                </a:lnTo>
                <a:lnTo>
                  <a:pt x="55066" y="289582"/>
                </a:lnTo>
                <a:lnTo>
                  <a:pt x="88778" y="283513"/>
                </a:lnTo>
                <a:lnTo>
                  <a:pt x="114136" y="266452"/>
                </a:lnTo>
                <a:lnTo>
                  <a:pt x="128424" y="242893"/>
                </a:lnTo>
                <a:lnTo>
                  <a:pt x="52877" y="242893"/>
                </a:lnTo>
                <a:lnTo>
                  <a:pt x="40470" y="241605"/>
                </a:lnTo>
                <a:lnTo>
                  <a:pt x="29527" y="237979"/>
                </a:lnTo>
                <a:lnTo>
                  <a:pt x="19417" y="232370"/>
                </a:lnTo>
                <a:lnTo>
                  <a:pt x="9507" y="225134"/>
                </a:lnTo>
                <a:close/>
              </a:path>
              <a:path w="135890" h="290194">
                <a:moveTo>
                  <a:pt x="75076" y="0"/>
                </a:moveTo>
                <a:lnTo>
                  <a:pt x="44598" y="5731"/>
                </a:lnTo>
                <a:lnTo>
                  <a:pt x="20873" y="21676"/>
                </a:lnTo>
                <a:lnTo>
                  <a:pt x="5481" y="45954"/>
                </a:lnTo>
                <a:lnTo>
                  <a:pt x="0" y="76688"/>
                </a:lnTo>
                <a:lnTo>
                  <a:pt x="13733" y="122983"/>
                </a:lnTo>
                <a:lnTo>
                  <a:pt x="43946" y="152647"/>
                </a:lnTo>
                <a:lnTo>
                  <a:pt x="74159" y="176990"/>
                </a:lnTo>
                <a:lnTo>
                  <a:pt x="87892" y="207323"/>
                </a:lnTo>
                <a:lnTo>
                  <a:pt x="85621" y="222012"/>
                </a:lnTo>
                <a:lnTo>
                  <a:pt x="78917" y="233224"/>
                </a:lnTo>
                <a:lnTo>
                  <a:pt x="67948" y="240378"/>
                </a:lnTo>
                <a:lnTo>
                  <a:pt x="52877" y="242893"/>
                </a:lnTo>
                <a:lnTo>
                  <a:pt x="128424" y="242893"/>
                </a:lnTo>
                <a:lnTo>
                  <a:pt x="130107" y="240116"/>
                </a:lnTo>
                <a:lnTo>
                  <a:pt x="135660" y="206224"/>
                </a:lnTo>
                <a:lnTo>
                  <a:pt x="122103" y="158848"/>
                </a:lnTo>
                <a:lnTo>
                  <a:pt x="92188" y="129154"/>
                </a:lnTo>
                <a:lnTo>
                  <a:pt x="62049" y="105611"/>
                </a:lnTo>
                <a:lnTo>
                  <a:pt x="47820" y="76688"/>
                </a:lnTo>
                <a:lnTo>
                  <a:pt x="50646" y="64037"/>
                </a:lnTo>
                <a:lnTo>
                  <a:pt x="58324" y="54621"/>
                </a:lnTo>
                <a:lnTo>
                  <a:pt x="69655" y="48747"/>
                </a:lnTo>
                <a:lnTo>
                  <a:pt x="83442" y="46721"/>
                </a:lnTo>
                <a:lnTo>
                  <a:pt x="122352" y="46721"/>
                </a:lnTo>
                <a:lnTo>
                  <a:pt x="122352" y="12188"/>
                </a:lnTo>
                <a:lnTo>
                  <a:pt x="111151" y="6559"/>
                </a:lnTo>
                <a:lnTo>
                  <a:pt x="99774" y="2783"/>
                </a:lnTo>
                <a:lnTo>
                  <a:pt x="87867" y="663"/>
                </a:lnTo>
                <a:lnTo>
                  <a:pt x="75076" y="0"/>
                </a:lnTo>
                <a:close/>
              </a:path>
              <a:path w="135890" h="290194">
                <a:moveTo>
                  <a:pt x="122352" y="46721"/>
                </a:moveTo>
                <a:lnTo>
                  <a:pt x="83442" y="46721"/>
                </a:lnTo>
                <a:lnTo>
                  <a:pt x="93506" y="47815"/>
                </a:lnTo>
                <a:lnTo>
                  <a:pt x="103934" y="50891"/>
                </a:lnTo>
                <a:lnTo>
                  <a:pt x="113843" y="55635"/>
                </a:lnTo>
                <a:lnTo>
                  <a:pt x="122352" y="61736"/>
                </a:lnTo>
                <a:lnTo>
                  <a:pt x="122352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823494" y="484250"/>
            <a:ext cx="42361" cy="242976"/>
          </a:xfrm>
          <a:custGeom>
            <a:avLst/>
            <a:gdLst/>
            <a:ahLst/>
            <a:cxnLst/>
            <a:rect l="l" t="t" r="r" b="b"/>
            <a:pathLst>
              <a:path w="69850" h="400684">
                <a:moveTo>
                  <a:pt x="60595" y="119472"/>
                </a:moveTo>
                <a:lnTo>
                  <a:pt x="8355" y="119472"/>
                </a:lnTo>
                <a:lnTo>
                  <a:pt x="8355" y="400186"/>
                </a:lnTo>
                <a:lnTo>
                  <a:pt x="60595" y="400186"/>
                </a:lnTo>
                <a:lnTo>
                  <a:pt x="60595" y="119472"/>
                </a:lnTo>
                <a:close/>
              </a:path>
              <a:path w="69850" h="400684">
                <a:moveTo>
                  <a:pt x="35025" y="0"/>
                </a:moveTo>
                <a:lnTo>
                  <a:pt x="21349" y="2726"/>
                </a:lnTo>
                <a:lnTo>
                  <a:pt x="10220" y="10143"/>
                </a:lnTo>
                <a:lnTo>
                  <a:pt x="2738" y="21106"/>
                </a:lnTo>
                <a:lnTo>
                  <a:pt x="0" y="34470"/>
                </a:lnTo>
                <a:lnTo>
                  <a:pt x="2738" y="48128"/>
                </a:lnTo>
                <a:lnTo>
                  <a:pt x="10220" y="59240"/>
                </a:lnTo>
                <a:lnTo>
                  <a:pt x="21349" y="66709"/>
                </a:lnTo>
                <a:lnTo>
                  <a:pt x="35025" y="69442"/>
                </a:lnTo>
                <a:lnTo>
                  <a:pt x="48159" y="66709"/>
                </a:lnTo>
                <a:lnTo>
                  <a:pt x="59147" y="59240"/>
                </a:lnTo>
                <a:lnTo>
                  <a:pt x="66692" y="48128"/>
                </a:lnTo>
                <a:lnTo>
                  <a:pt x="69495" y="34470"/>
                </a:lnTo>
                <a:lnTo>
                  <a:pt x="66692" y="21106"/>
                </a:lnTo>
                <a:lnTo>
                  <a:pt x="59147" y="10143"/>
                </a:lnTo>
                <a:lnTo>
                  <a:pt x="48159" y="2726"/>
                </a:lnTo>
                <a:lnTo>
                  <a:pt x="3502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884488" y="475475"/>
            <a:ext cx="107440" cy="254142"/>
          </a:xfrm>
          <a:custGeom>
            <a:avLst/>
            <a:gdLst/>
            <a:ahLst/>
            <a:cxnLst/>
            <a:rect l="l" t="t" r="r" b="b"/>
            <a:pathLst>
              <a:path w="177165" h="419100">
                <a:moveTo>
                  <a:pt x="88426" y="129514"/>
                </a:moveTo>
                <a:lnTo>
                  <a:pt x="40847" y="143669"/>
                </a:lnTo>
                <a:lnTo>
                  <a:pt x="14202" y="179395"/>
                </a:lnTo>
                <a:lnTo>
                  <a:pt x="2562" y="226582"/>
                </a:lnTo>
                <a:lnTo>
                  <a:pt x="0" y="275122"/>
                </a:lnTo>
                <a:lnTo>
                  <a:pt x="2562" y="322478"/>
                </a:lnTo>
                <a:lnTo>
                  <a:pt x="14202" y="369203"/>
                </a:lnTo>
                <a:lnTo>
                  <a:pt x="40847" y="404879"/>
                </a:lnTo>
                <a:lnTo>
                  <a:pt x="88426" y="419086"/>
                </a:lnTo>
                <a:lnTo>
                  <a:pt x="135991" y="404879"/>
                </a:lnTo>
                <a:lnTo>
                  <a:pt x="161036" y="371318"/>
                </a:lnTo>
                <a:lnTo>
                  <a:pt x="88426" y="371318"/>
                </a:lnTo>
                <a:lnTo>
                  <a:pt x="66082" y="359106"/>
                </a:lnTo>
                <a:lnTo>
                  <a:pt x="55924" y="330736"/>
                </a:lnTo>
                <a:lnTo>
                  <a:pt x="53267" y="298608"/>
                </a:lnTo>
                <a:lnTo>
                  <a:pt x="53422" y="275122"/>
                </a:lnTo>
                <a:lnTo>
                  <a:pt x="53267" y="250464"/>
                </a:lnTo>
                <a:lnTo>
                  <a:pt x="55924" y="217880"/>
                </a:lnTo>
                <a:lnTo>
                  <a:pt x="66082" y="189463"/>
                </a:lnTo>
                <a:lnTo>
                  <a:pt x="88426" y="177303"/>
                </a:lnTo>
                <a:lnTo>
                  <a:pt x="161056" y="177303"/>
                </a:lnTo>
                <a:lnTo>
                  <a:pt x="135991" y="143669"/>
                </a:lnTo>
                <a:lnTo>
                  <a:pt x="88426" y="129514"/>
                </a:lnTo>
                <a:close/>
              </a:path>
              <a:path w="177165" h="419100">
                <a:moveTo>
                  <a:pt x="161056" y="177303"/>
                </a:moveTo>
                <a:lnTo>
                  <a:pt x="88426" y="177303"/>
                </a:lnTo>
                <a:lnTo>
                  <a:pt x="110789" y="189463"/>
                </a:lnTo>
                <a:lnTo>
                  <a:pt x="120949" y="217880"/>
                </a:lnTo>
                <a:lnTo>
                  <a:pt x="123600" y="250464"/>
                </a:lnTo>
                <a:lnTo>
                  <a:pt x="123441" y="275122"/>
                </a:lnTo>
                <a:lnTo>
                  <a:pt x="123600" y="298608"/>
                </a:lnTo>
                <a:lnTo>
                  <a:pt x="120949" y="330736"/>
                </a:lnTo>
                <a:lnTo>
                  <a:pt x="110789" y="359106"/>
                </a:lnTo>
                <a:lnTo>
                  <a:pt x="88426" y="371318"/>
                </a:lnTo>
                <a:lnTo>
                  <a:pt x="161036" y="371318"/>
                </a:lnTo>
                <a:lnTo>
                  <a:pt x="162615" y="369203"/>
                </a:lnTo>
                <a:lnTo>
                  <a:pt x="174236" y="322478"/>
                </a:lnTo>
                <a:lnTo>
                  <a:pt x="176790" y="275122"/>
                </a:lnTo>
                <a:lnTo>
                  <a:pt x="174236" y="226582"/>
                </a:lnTo>
                <a:lnTo>
                  <a:pt x="162615" y="179395"/>
                </a:lnTo>
                <a:lnTo>
                  <a:pt x="161056" y="177303"/>
                </a:lnTo>
                <a:close/>
              </a:path>
              <a:path w="177165" h="419100">
                <a:moveTo>
                  <a:pt x="92876" y="0"/>
                </a:moveTo>
                <a:lnTo>
                  <a:pt x="47328" y="82824"/>
                </a:lnTo>
                <a:lnTo>
                  <a:pt x="75086" y="98949"/>
                </a:lnTo>
                <a:lnTo>
                  <a:pt x="130132" y="23884"/>
                </a:lnTo>
                <a:lnTo>
                  <a:pt x="928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015973" y="554012"/>
            <a:ext cx="101664" cy="173280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60" y="285143"/>
                </a:lnTo>
                <a:lnTo>
                  <a:pt x="52362" y="90073"/>
                </a:lnTo>
                <a:lnTo>
                  <a:pt x="55171" y="69421"/>
                </a:lnTo>
                <a:lnTo>
                  <a:pt x="64434" y="53254"/>
                </a:lnTo>
                <a:lnTo>
                  <a:pt x="83903" y="46721"/>
                </a:lnTo>
                <a:lnTo>
                  <a:pt x="163269" y="46721"/>
                </a:lnTo>
                <a:lnTo>
                  <a:pt x="161021" y="36689"/>
                </a:lnTo>
                <a:lnTo>
                  <a:pt x="52260" y="36689"/>
                </a:lnTo>
                <a:lnTo>
                  <a:pt x="52260" y="4429"/>
                </a:lnTo>
                <a:close/>
              </a:path>
              <a:path w="167640" h="285750">
                <a:moveTo>
                  <a:pt x="163269" y="46721"/>
                </a:moveTo>
                <a:lnTo>
                  <a:pt x="83903" y="46721"/>
                </a:lnTo>
                <a:lnTo>
                  <a:pt x="100531" y="50928"/>
                </a:lnTo>
                <a:lnTo>
                  <a:pt x="109936" y="61646"/>
                </a:lnTo>
                <a:lnTo>
                  <a:pt x="114115" y="76012"/>
                </a:lnTo>
                <a:lnTo>
                  <a:pt x="114995" y="90073"/>
                </a:lnTo>
                <a:lnTo>
                  <a:pt x="115064" y="285143"/>
                </a:lnTo>
                <a:lnTo>
                  <a:pt x="167335" y="285143"/>
                </a:lnTo>
                <a:lnTo>
                  <a:pt x="167257" y="90073"/>
                </a:lnTo>
                <a:lnTo>
                  <a:pt x="166201" y="59802"/>
                </a:lnTo>
                <a:lnTo>
                  <a:pt x="163269" y="46721"/>
                </a:lnTo>
                <a:close/>
              </a:path>
              <a:path w="167640" h="285750">
                <a:moveTo>
                  <a:pt x="110069" y="0"/>
                </a:moveTo>
                <a:lnTo>
                  <a:pt x="91134" y="2530"/>
                </a:lnTo>
                <a:lnTo>
                  <a:pt x="75677" y="9804"/>
                </a:lnTo>
                <a:lnTo>
                  <a:pt x="63241" y="21349"/>
                </a:lnTo>
                <a:lnTo>
                  <a:pt x="53370" y="36689"/>
                </a:lnTo>
                <a:lnTo>
                  <a:pt x="161021" y="36689"/>
                </a:lnTo>
                <a:lnTo>
                  <a:pt x="159540" y="30085"/>
                </a:lnTo>
                <a:lnTo>
                  <a:pt x="142460" y="8397"/>
                </a:lnTo>
                <a:lnTo>
                  <a:pt x="11006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9849530" y="837244"/>
            <a:ext cx="284987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0171960" y="831473"/>
            <a:ext cx="83607" cy="101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0294981" y="837261"/>
            <a:ext cx="37353" cy="95111"/>
          </a:xfrm>
          <a:custGeom>
            <a:avLst/>
            <a:gdLst/>
            <a:ahLst/>
            <a:cxnLst/>
            <a:rect l="l" t="t" r="r" b="b"/>
            <a:pathLst>
              <a:path w="61594" h="156844">
                <a:moveTo>
                  <a:pt x="17015" y="0"/>
                </a:moveTo>
                <a:lnTo>
                  <a:pt x="0" y="0"/>
                </a:lnTo>
                <a:lnTo>
                  <a:pt x="0" y="156246"/>
                </a:lnTo>
                <a:lnTo>
                  <a:pt x="15287" y="156246"/>
                </a:lnTo>
                <a:lnTo>
                  <a:pt x="15287" y="81453"/>
                </a:lnTo>
                <a:lnTo>
                  <a:pt x="19235" y="81453"/>
                </a:lnTo>
                <a:lnTo>
                  <a:pt x="38992" y="79323"/>
                </a:lnTo>
                <a:lnTo>
                  <a:pt x="52065" y="72370"/>
                </a:lnTo>
                <a:lnTo>
                  <a:pt x="54467" y="68175"/>
                </a:lnTo>
                <a:lnTo>
                  <a:pt x="15287" y="68175"/>
                </a:lnTo>
                <a:lnTo>
                  <a:pt x="15287" y="13256"/>
                </a:lnTo>
                <a:lnTo>
                  <a:pt x="54066" y="13256"/>
                </a:lnTo>
                <a:lnTo>
                  <a:pt x="48116" y="5850"/>
                </a:lnTo>
                <a:lnTo>
                  <a:pt x="33925" y="924"/>
                </a:lnTo>
                <a:lnTo>
                  <a:pt x="17015" y="0"/>
                </a:lnTo>
                <a:close/>
              </a:path>
              <a:path w="61594" h="156844">
                <a:moveTo>
                  <a:pt x="54066" y="13256"/>
                </a:moveTo>
                <a:lnTo>
                  <a:pt x="18334" y="13256"/>
                </a:lnTo>
                <a:lnTo>
                  <a:pt x="31655" y="14500"/>
                </a:lnTo>
                <a:lnTo>
                  <a:pt x="40104" y="18855"/>
                </a:lnTo>
                <a:lnTo>
                  <a:pt x="44542" y="27250"/>
                </a:lnTo>
                <a:lnTo>
                  <a:pt x="45831" y="40616"/>
                </a:lnTo>
                <a:lnTo>
                  <a:pt x="44706" y="53382"/>
                </a:lnTo>
                <a:lnTo>
                  <a:pt x="41272" y="61915"/>
                </a:lnTo>
                <a:lnTo>
                  <a:pt x="33952" y="66689"/>
                </a:lnTo>
                <a:lnTo>
                  <a:pt x="21172" y="68175"/>
                </a:lnTo>
                <a:lnTo>
                  <a:pt x="54467" y="68175"/>
                </a:lnTo>
                <a:lnTo>
                  <a:pt x="59293" y="59750"/>
                </a:lnTo>
                <a:lnTo>
                  <a:pt x="61516" y="40616"/>
                </a:lnTo>
                <a:lnTo>
                  <a:pt x="57882" y="18005"/>
                </a:lnTo>
                <a:lnTo>
                  <a:pt x="54066" y="1325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0340359" y="866395"/>
            <a:ext cx="20410" cy="65846"/>
          </a:xfrm>
          <a:custGeom>
            <a:avLst/>
            <a:gdLst/>
            <a:ahLst/>
            <a:cxnLst/>
            <a:rect l="l" t="t" r="r" b="b"/>
            <a:pathLst>
              <a:path w="33655" h="108584">
                <a:moveTo>
                  <a:pt x="14177" y="1842"/>
                </a:moveTo>
                <a:lnTo>
                  <a:pt x="0" y="1842"/>
                </a:lnTo>
                <a:lnTo>
                  <a:pt x="0" y="108174"/>
                </a:lnTo>
                <a:lnTo>
                  <a:pt x="14177" y="108174"/>
                </a:lnTo>
                <a:lnTo>
                  <a:pt x="14177" y="46208"/>
                </a:lnTo>
                <a:lnTo>
                  <a:pt x="14645" y="34275"/>
                </a:lnTo>
                <a:lnTo>
                  <a:pt x="16774" y="24594"/>
                </a:lnTo>
                <a:lnTo>
                  <a:pt x="21651" y="18100"/>
                </a:lnTo>
                <a:lnTo>
                  <a:pt x="29673" y="15915"/>
                </a:lnTo>
                <a:lnTo>
                  <a:pt x="14177" y="15915"/>
                </a:lnTo>
                <a:lnTo>
                  <a:pt x="14177" y="1842"/>
                </a:lnTo>
                <a:close/>
              </a:path>
              <a:path w="33655" h="108584">
                <a:moveTo>
                  <a:pt x="23789" y="0"/>
                </a:moveTo>
                <a:lnTo>
                  <a:pt x="17685" y="8460"/>
                </a:lnTo>
                <a:lnTo>
                  <a:pt x="14627" y="15915"/>
                </a:lnTo>
                <a:lnTo>
                  <a:pt x="29673" y="15915"/>
                </a:lnTo>
                <a:lnTo>
                  <a:pt x="30365" y="15727"/>
                </a:lnTo>
                <a:lnTo>
                  <a:pt x="33150" y="15727"/>
                </a:lnTo>
                <a:lnTo>
                  <a:pt x="33150" y="209"/>
                </a:lnTo>
                <a:lnTo>
                  <a:pt x="23789" y="0"/>
                </a:lnTo>
                <a:close/>
              </a:path>
              <a:path w="33655" h="108584">
                <a:moveTo>
                  <a:pt x="33150" y="15727"/>
                </a:moveTo>
                <a:lnTo>
                  <a:pt x="30365" y="15727"/>
                </a:lnTo>
                <a:lnTo>
                  <a:pt x="33150" y="15915"/>
                </a:lnTo>
                <a:lnTo>
                  <a:pt x="33150" y="157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0365511" y="866524"/>
            <a:ext cx="39279" cy="66616"/>
          </a:xfrm>
          <a:custGeom>
            <a:avLst/>
            <a:gdLst/>
            <a:ahLst/>
            <a:cxnLst/>
            <a:rect l="l" t="t" r="r" b="b"/>
            <a:pathLst>
              <a:path w="64769" h="109855">
                <a:moveTo>
                  <a:pt x="32103" y="0"/>
                </a:moveTo>
                <a:lnTo>
                  <a:pt x="14656" y="5746"/>
                </a:lnTo>
                <a:lnTo>
                  <a:pt x="5002" y="19880"/>
                </a:lnTo>
                <a:lnTo>
                  <a:pt x="872" y="37746"/>
                </a:lnTo>
                <a:lnTo>
                  <a:pt x="0" y="54689"/>
                </a:lnTo>
                <a:lnTo>
                  <a:pt x="872" y="71759"/>
                </a:lnTo>
                <a:lnTo>
                  <a:pt x="5002" y="89702"/>
                </a:lnTo>
                <a:lnTo>
                  <a:pt x="14656" y="103874"/>
                </a:lnTo>
                <a:lnTo>
                  <a:pt x="32103" y="109630"/>
                </a:lnTo>
                <a:lnTo>
                  <a:pt x="49536" y="103874"/>
                </a:lnTo>
                <a:lnTo>
                  <a:pt x="54221" y="96981"/>
                </a:lnTo>
                <a:lnTo>
                  <a:pt x="32103" y="96981"/>
                </a:lnTo>
                <a:lnTo>
                  <a:pt x="22188" y="91830"/>
                </a:lnTo>
                <a:lnTo>
                  <a:pt x="16975" y="79722"/>
                </a:lnTo>
                <a:lnTo>
                  <a:pt x="14955" y="65670"/>
                </a:lnTo>
                <a:lnTo>
                  <a:pt x="14617" y="54689"/>
                </a:lnTo>
                <a:lnTo>
                  <a:pt x="14955" y="43828"/>
                </a:lnTo>
                <a:lnTo>
                  <a:pt x="16975" y="29845"/>
                </a:lnTo>
                <a:lnTo>
                  <a:pt x="22188" y="17770"/>
                </a:lnTo>
                <a:lnTo>
                  <a:pt x="32103" y="12627"/>
                </a:lnTo>
                <a:lnTo>
                  <a:pt x="54226" y="12627"/>
                </a:lnTo>
                <a:lnTo>
                  <a:pt x="49536" y="5746"/>
                </a:lnTo>
                <a:lnTo>
                  <a:pt x="32103" y="0"/>
                </a:lnTo>
                <a:close/>
              </a:path>
              <a:path w="64769" h="109855">
                <a:moveTo>
                  <a:pt x="54226" y="12627"/>
                </a:moveTo>
                <a:lnTo>
                  <a:pt x="32103" y="12627"/>
                </a:lnTo>
                <a:lnTo>
                  <a:pt x="41997" y="17770"/>
                </a:lnTo>
                <a:lnTo>
                  <a:pt x="47193" y="29845"/>
                </a:lnTo>
                <a:lnTo>
                  <a:pt x="49203" y="43828"/>
                </a:lnTo>
                <a:lnTo>
                  <a:pt x="49537" y="54689"/>
                </a:lnTo>
                <a:lnTo>
                  <a:pt x="49203" y="65670"/>
                </a:lnTo>
                <a:lnTo>
                  <a:pt x="47193" y="79722"/>
                </a:lnTo>
                <a:lnTo>
                  <a:pt x="41997" y="91830"/>
                </a:lnTo>
                <a:lnTo>
                  <a:pt x="32103" y="96981"/>
                </a:lnTo>
                <a:lnTo>
                  <a:pt x="54221" y="96981"/>
                </a:lnTo>
                <a:lnTo>
                  <a:pt x="59169" y="89702"/>
                </a:lnTo>
                <a:lnTo>
                  <a:pt x="63280" y="71759"/>
                </a:lnTo>
                <a:lnTo>
                  <a:pt x="64144" y="54689"/>
                </a:lnTo>
                <a:lnTo>
                  <a:pt x="63280" y="37746"/>
                </a:lnTo>
                <a:lnTo>
                  <a:pt x="59169" y="19880"/>
                </a:lnTo>
                <a:lnTo>
                  <a:pt x="54226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0414458" y="866524"/>
            <a:ext cx="62385" cy="65846"/>
          </a:xfrm>
          <a:custGeom>
            <a:avLst/>
            <a:gdLst/>
            <a:ahLst/>
            <a:cxnLst/>
            <a:rect l="l" t="t" r="r" b="b"/>
            <a:pathLst>
              <a:path w="102869" h="108584">
                <a:moveTo>
                  <a:pt x="14177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77" y="107965"/>
                </a:lnTo>
                <a:lnTo>
                  <a:pt x="14248" y="42469"/>
                </a:lnTo>
                <a:lnTo>
                  <a:pt x="14518" y="33782"/>
                </a:lnTo>
                <a:lnTo>
                  <a:pt x="16559" y="22791"/>
                </a:lnTo>
                <a:lnTo>
                  <a:pt x="21828" y="14322"/>
                </a:lnTo>
                <a:lnTo>
                  <a:pt x="31852" y="10931"/>
                </a:lnTo>
                <a:lnTo>
                  <a:pt x="55727" y="10931"/>
                </a:lnTo>
                <a:lnTo>
                  <a:pt x="55567" y="10586"/>
                </a:lnTo>
                <a:lnTo>
                  <a:pt x="14177" y="10586"/>
                </a:lnTo>
                <a:lnTo>
                  <a:pt x="14177" y="1622"/>
                </a:lnTo>
                <a:close/>
              </a:path>
              <a:path w="102869" h="108584">
                <a:moveTo>
                  <a:pt x="55727" y="10931"/>
                </a:moveTo>
                <a:lnTo>
                  <a:pt x="43391" y="10931"/>
                </a:lnTo>
                <a:lnTo>
                  <a:pt x="44031" y="21651"/>
                </a:lnTo>
                <a:lnTo>
                  <a:pt x="44061" y="107965"/>
                </a:lnTo>
                <a:lnTo>
                  <a:pt x="58260" y="107965"/>
                </a:lnTo>
                <a:lnTo>
                  <a:pt x="58260" y="42469"/>
                </a:lnTo>
                <a:lnTo>
                  <a:pt x="58529" y="33782"/>
                </a:lnTo>
                <a:lnTo>
                  <a:pt x="58656" y="31517"/>
                </a:lnTo>
                <a:lnTo>
                  <a:pt x="60574" y="21651"/>
                </a:lnTo>
                <a:lnTo>
                  <a:pt x="65707" y="13965"/>
                </a:lnTo>
                <a:lnTo>
                  <a:pt x="70018" y="12627"/>
                </a:lnTo>
                <a:lnTo>
                  <a:pt x="56511" y="12627"/>
                </a:lnTo>
                <a:lnTo>
                  <a:pt x="55727" y="10931"/>
                </a:lnTo>
                <a:close/>
              </a:path>
              <a:path w="102869" h="108584">
                <a:moveTo>
                  <a:pt x="99142" y="10931"/>
                </a:moveTo>
                <a:lnTo>
                  <a:pt x="87054" y="10931"/>
                </a:lnTo>
                <a:lnTo>
                  <a:pt x="88133" y="21651"/>
                </a:lnTo>
                <a:lnTo>
                  <a:pt x="88143" y="107965"/>
                </a:lnTo>
                <a:lnTo>
                  <a:pt x="102311" y="107965"/>
                </a:lnTo>
                <a:lnTo>
                  <a:pt x="102311" y="31517"/>
                </a:lnTo>
                <a:lnTo>
                  <a:pt x="101713" y="19922"/>
                </a:lnTo>
                <a:lnTo>
                  <a:pt x="99142" y="10931"/>
                </a:lnTo>
                <a:close/>
              </a:path>
              <a:path w="102869" h="108584">
                <a:moveTo>
                  <a:pt x="79620" y="0"/>
                </a:moveTo>
                <a:lnTo>
                  <a:pt x="72505" y="868"/>
                </a:lnTo>
                <a:lnTo>
                  <a:pt x="66416" y="3369"/>
                </a:lnTo>
                <a:lnTo>
                  <a:pt x="61152" y="7341"/>
                </a:lnTo>
                <a:lnTo>
                  <a:pt x="56511" y="12627"/>
                </a:lnTo>
                <a:lnTo>
                  <a:pt x="70018" y="12627"/>
                </a:lnTo>
                <a:lnTo>
                  <a:pt x="75484" y="10931"/>
                </a:lnTo>
                <a:lnTo>
                  <a:pt x="99142" y="10931"/>
                </a:lnTo>
                <a:lnTo>
                  <a:pt x="98826" y="9829"/>
                </a:lnTo>
                <a:lnTo>
                  <a:pt x="92009" y="2701"/>
                </a:lnTo>
                <a:lnTo>
                  <a:pt x="79620" y="0"/>
                </a:lnTo>
                <a:close/>
              </a:path>
              <a:path w="102869" h="108584">
                <a:moveTo>
                  <a:pt x="44930" y="0"/>
                </a:moveTo>
                <a:lnTo>
                  <a:pt x="27245" y="0"/>
                </a:lnTo>
                <a:lnTo>
                  <a:pt x="19622" y="4324"/>
                </a:lnTo>
                <a:lnTo>
                  <a:pt x="14638" y="10586"/>
                </a:lnTo>
                <a:lnTo>
                  <a:pt x="55567" y="10586"/>
                </a:lnTo>
                <a:lnTo>
                  <a:pt x="52783" y="4565"/>
                </a:lnTo>
                <a:lnTo>
                  <a:pt x="449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0486426" y="866524"/>
            <a:ext cx="38894" cy="66616"/>
          </a:xfrm>
          <a:custGeom>
            <a:avLst/>
            <a:gdLst/>
            <a:ahLst/>
            <a:cxnLst/>
            <a:rect l="l" t="t" r="r" b="b"/>
            <a:pathLst>
              <a:path w="64134" h="109855">
                <a:moveTo>
                  <a:pt x="32061" y="0"/>
                </a:moveTo>
                <a:lnTo>
                  <a:pt x="14621" y="5746"/>
                </a:lnTo>
                <a:lnTo>
                  <a:pt x="4981" y="19880"/>
                </a:lnTo>
                <a:lnTo>
                  <a:pt x="866" y="37746"/>
                </a:lnTo>
                <a:lnTo>
                  <a:pt x="0" y="54689"/>
                </a:lnTo>
                <a:lnTo>
                  <a:pt x="866" y="71759"/>
                </a:lnTo>
                <a:lnTo>
                  <a:pt x="4981" y="89702"/>
                </a:lnTo>
                <a:lnTo>
                  <a:pt x="14621" y="103874"/>
                </a:lnTo>
                <a:lnTo>
                  <a:pt x="32061" y="109630"/>
                </a:lnTo>
                <a:lnTo>
                  <a:pt x="49483" y="103874"/>
                </a:lnTo>
                <a:lnTo>
                  <a:pt x="54168" y="96981"/>
                </a:lnTo>
                <a:lnTo>
                  <a:pt x="32061" y="96981"/>
                </a:lnTo>
                <a:lnTo>
                  <a:pt x="22157" y="91830"/>
                </a:lnTo>
                <a:lnTo>
                  <a:pt x="16958" y="79722"/>
                </a:lnTo>
                <a:lnTo>
                  <a:pt x="14950" y="65670"/>
                </a:lnTo>
                <a:lnTo>
                  <a:pt x="14617" y="54689"/>
                </a:lnTo>
                <a:lnTo>
                  <a:pt x="14950" y="43828"/>
                </a:lnTo>
                <a:lnTo>
                  <a:pt x="16958" y="29845"/>
                </a:lnTo>
                <a:lnTo>
                  <a:pt x="22157" y="17770"/>
                </a:lnTo>
                <a:lnTo>
                  <a:pt x="32061" y="12627"/>
                </a:lnTo>
                <a:lnTo>
                  <a:pt x="54173" y="12627"/>
                </a:lnTo>
                <a:lnTo>
                  <a:pt x="49483" y="5746"/>
                </a:lnTo>
                <a:lnTo>
                  <a:pt x="32061" y="0"/>
                </a:lnTo>
                <a:close/>
              </a:path>
              <a:path w="64134" h="109855">
                <a:moveTo>
                  <a:pt x="54173" y="12627"/>
                </a:moveTo>
                <a:lnTo>
                  <a:pt x="32061" y="12627"/>
                </a:lnTo>
                <a:lnTo>
                  <a:pt x="41965" y="17770"/>
                </a:lnTo>
                <a:lnTo>
                  <a:pt x="47164" y="29845"/>
                </a:lnTo>
                <a:lnTo>
                  <a:pt x="49173" y="43828"/>
                </a:lnTo>
                <a:lnTo>
                  <a:pt x="49506" y="54689"/>
                </a:lnTo>
                <a:lnTo>
                  <a:pt x="49173" y="65670"/>
                </a:lnTo>
                <a:lnTo>
                  <a:pt x="47164" y="79722"/>
                </a:lnTo>
                <a:lnTo>
                  <a:pt x="41965" y="91830"/>
                </a:lnTo>
                <a:lnTo>
                  <a:pt x="32061" y="96981"/>
                </a:lnTo>
                <a:lnTo>
                  <a:pt x="54168" y="96981"/>
                </a:lnTo>
                <a:lnTo>
                  <a:pt x="59114" y="89702"/>
                </a:lnTo>
                <a:lnTo>
                  <a:pt x="63226" y="71759"/>
                </a:lnTo>
                <a:lnTo>
                  <a:pt x="64092" y="54689"/>
                </a:lnTo>
                <a:lnTo>
                  <a:pt x="63226" y="37746"/>
                </a:lnTo>
                <a:lnTo>
                  <a:pt x="59114" y="19880"/>
                </a:lnTo>
                <a:lnTo>
                  <a:pt x="54173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0533384" y="866524"/>
            <a:ext cx="29267" cy="66616"/>
          </a:xfrm>
          <a:custGeom>
            <a:avLst/>
            <a:gdLst/>
            <a:ahLst/>
            <a:cxnLst/>
            <a:rect l="l" t="t" r="r" b="b"/>
            <a:pathLst>
              <a:path w="48259" h="109855">
                <a:moveTo>
                  <a:pt x="37988" y="0"/>
                </a:moveTo>
                <a:lnTo>
                  <a:pt x="32742" y="0"/>
                </a:lnTo>
                <a:lnTo>
                  <a:pt x="15655" y="6075"/>
                </a:lnTo>
                <a:lnTo>
                  <a:pt x="5730" y="20950"/>
                </a:lnTo>
                <a:lnTo>
                  <a:pt x="1125" y="39602"/>
                </a:lnTo>
                <a:lnTo>
                  <a:pt x="0" y="57003"/>
                </a:lnTo>
                <a:lnTo>
                  <a:pt x="1393" y="72911"/>
                </a:lnTo>
                <a:lnTo>
                  <a:pt x="6388" y="90143"/>
                </a:lnTo>
                <a:lnTo>
                  <a:pt x="16207" y="103960"/>
                </a:lnTo>
                <a:lnTo>
                  <a:pt x="32072" y="109619"/>
                </a:lnTo>
                <a:lnTo>
                  <a:pt x="37548" y="109619"/>
                </a:lnTo>
                <a:lnTo>
                  <a:pt x="44061" y="107535"/>
                </a:lnTo>
                <a:lnTo>
                  <a:pt x="48207" y="104216"/>
                </a:lnTo>
                <a:lnTo>
                  <a:pt x="48207" y="96981"/>
                </a:lnTo>
                <a:lnTo>
                  <a:pt x="33810" y="96981"/>
                </a:lnTo>
                <a:lnTo>
                  <a:pt x="23732" y="91927"/>
                </a:lnTo>
                <a:lnTo>
                  <a:pt x="17924" y="80011"/>
                </a:lnTo>
                <a:lnTo>
                  <a:pt x="15264" y="66108"/>
                </a:lnTo>
                <a:lnTo>
                  <a:pt x="14627" y="55087"/>
                </a:lnTo>
                <a:lnTo>
                  <a:pt x="15187" y="43297"/>
                </a:lnTo>
                <a:lnTo>
                  <a:pt x="17790" y="29275"/>
                </a:lnTo>
                <a:lnTo>
                  <a:pt x="23824" y="17543"/>
                </a:lnTo>
                <a:lnTo>
                  <a:pt x="34679" y="12627"/>
                </a:lnTo>
                <a:lnTo>
                  <a:pt x="48207" y="12627"/>
                </a:lnTo>
                <a:lnTo>
                  <a:pt x="48207" y="4125"/>
                </a:lnTo>
                <a:lnTo>
                  <a:pt x="43632" y="1434"/>
                </a:lnTo>
                <a:lnTo>
                  <a:pt x="37988" y="0"/>
                </a:lnTo>
                <a:close/>
              </a:path>
              <a:path w="48259" h="109855">
                <a:moveTo>
                  <a:pt x="48207" y="87463"/>
                </a:moveTo>
                <a:lnTo>
                  <a:pt x="47768" y="87463"/>
                </a:lnTo>
                <a:lnTo>
                  <a:pt x="44480" y="92206"/>
                </a:lnTo>
                <a:lnTo>
                  <a:pt x="40333" y="96981"/>
                </a:lnTo>
                <a:lnTo>
                  <a:pt x="48207" y="96981"/>
                </a:lnTo>
                <a:lnTo>
                  <a:pt x="48207" y="87463"/>
                </a:lnTo>
                <a:close/>
              </a:path>
              <a:path w="48259" h="109855">
                <a:moveTo>
                  <a:pt x="48207" y="12627"/>
                </a:moveTo>
                <a:lnTo>
                  <a:pt x="40134" y="12627"/>
                </a:lnTo>
                <a:lnTo>
                  <a:pt x="44710" y="16125"/>
                </a:lnTo>
                <a:lnTo>
                  <a:pt x="48207" y="19674"/>
                </a:lnTo>
                <a:lnTo>
                  <a:pt x="48207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0570040" y="842382"/>
            <a:ext cx="13093" cy="89720"/>
          </a:xfrm>
          <a:custGeom>
            <a:avLst/>
            <a:gdLst/>
            <a:ahLst/>
            <a:cxnLst/>
            <a:rect l="l" t="t" r="r" b="b"/>
            <a:pathLst>
              <a:path w="21590" h="147955">
                <a:moveTo>
                  <a:pt x="17685" y="41433"/>
                </a:moveTo>
                <a:lnTo>
                  <a:pt x="3507" y="41433"/>
                </a:lnTo>
                <a:lnTo>
                  <a:pt x="3507" y="147775"/>
                </a:lnTo>
                <a:lnTo>
                  <a:pt x="17685" y="147775"/>
                </a:lnTo>
                <a:lnTo>
                  <a:pt x="17685" y="41433"/>
                </a:lnTo>
                <a:close/>
              </a:path>
              <a:path w="21590" h="147955">
                <a:moveTo>
                  <a:pt x="16376" y="0"/>
                </a:moveTo>
                <a:lnTo>
                  <a:pt x="4827" y="0"/>
                </a:lnTo>
                <a:lnTo>
                  <a:pt x="0" y="4565"/>
                </a:lnTo>
                <a:lnTo>
                  <a:pt x="0" y="15549"/>
                </a:lnTo>
                <a:lnTo>
                  <a:pt x="4827" y="20135"/>
                </a:lnTo>
                <a:lnTo>
                  <a:pt x="16376" y="20135"/>
                </a:lnTo>
                <a:lnTo>
                  <a:pt x="21182" y="15549"/>
                </a:lnTo>
                <a:lnTo>
                  <a:pt x="21182" y="4565"/>
                </a:lnTo>
                <a:lnTo>
                  <a:pt x="163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0590668" y="841506"/>
            <a:ext cx="38894" cy="91646"/>
          </a:xfrm>
          <a:custGeom>
            <a:avLst/>
            <a:gdLst/>
            <a:ahLst/>
            <a:cxnLst/>
            <a:rect l="l" t="t" r="r" b="b"/>
            <a:pathLst>
              <a:path w="64134" h="151130">
                <a:moveTo>
                  <a:pt x="32072" y="41255"/>
                </a:moveTo>
                <a:lnTo>
                  <a:pt x="14643" y="47001"/>
                </a:lnTo>
                <a:lnTo>
                  <a:pt x="4998" y="61135"/>
                </a:lnTo>
                <a:lnTo>
                  <a:pt x="872" y="79002"/>
                </a:lnTo>
                <a:lnTo>
                  <a:pt x="0" y="95944"/>
                </a:lnTo>
                <a:lnTo>
                  <a:pt x="872" y="113015"/>
                </a:lnTo>
                <a:lnTo>
                  <a:pt x="4998" y="130958"/>
                </a:lnTo>
                <a:lnTo>
                  <a:pt x="14643" y="145129"/>
                </a:lnTo>
                <a:lnTo>
                  <a:pt x="32072" y="150885"/>
                </a:lnTo>
                <a:lnTo>
                  <a:pt x="49512" y="145129"/>
                </a:lnTo>
                <a:lnTo>
                  <a:pt x="54201" y="138236"/>
                </a:lnTo>
                <a:lnTo>
                  <a:pt x="32072" y="138236"/>
                </a:lnTo>
                <a:lnTo>
                  <a:pt x="22165" y="133086"/>
                </a:lnTo>
                <a:lnTo>
                  <a:pt x="16970" y="120977"/>
                </a:lnTo>
                <a:lnTo>
                  <a:pt x="14968" y="106926"/>
                </a:lnTo>
                <a:lnTo>
                  <a:pt x="14638" y="95944"/>
                </a:lnTo>
                <a:lnTo>
                  <a:pt x="14968" y="85083"/>
                </a:lnTo>
                <a:lnTo>
                  <a:pt x="16970" y="71101"/>
                </a:lnTo>
                <a:lnTo>
                  <a:pt x="22165" y="59025"/>
                </a:lnTo>
                <a:lnTo>
                  <a:pt x="32072" y="53883"/>
                </a:lnTo>
                <a:lnTo>
                  <a:pt x="54206" y="53883"/>
                </a:lnTo>
                <a:lnTo>
                  <a:pt x="49512" y="47001"/>
                </a:lnTo>
                <a:lnTo>
                  <a:pt x="32072" y="41255"/>
                </a:lnTo>
                <a:close/>
              </a:path>
              <a:path w="64134" h="151130">
                <a:moveTo>
                  <a:pt x="54206" y="53883"/>
                </a:moveTo>
                <a:lnTo>
                  <a:pt x="32072" y="53883"/>
                </a:lnTo>
                <a:lnTo>
                  <a:pt x="41990" y="59025"/>
                </a:lnTo>
                <a:lnTo>
                  <a:pt x="47198" y="71101"/>
                </a:lnTo>
                <a:lnTo>
                  <a:pt x="49213" y="85083"/>
                </a:lnTo>
                <a:lnTo>
                  <a:pt x="49548" y="95944"/>
                </a:lnTo>
                <a:lnTo>
                  <a:pt x="49213" y="106926"/>
                </a:lnTo>
                <a:lnTo>
                  <a:pt x="47198" y="120977"/>
                </a:lnTo>
                <a:lnTo>
                  <a:pt x="41990" y="133086"/>
                </a:lnTo>
                <a:lnTo>
                  <a:pt x="32072" y="138236"/>
                </a:lnTo>
                <a:lnTo>
                  <a:pt x="54201" y="138236"/>
                </a:lnTo>
                <a:lnTo>
                  <a:pt x="59152" y="130958"/>
                </a:lnTo>
                <a:lnTo>
                  <a:pt x="63268" y="113015"/>
                </a:lnTo>
                <a:lnTo>
                  <a:pt x="64134" y="95944"/>
                </a:lnTo>
                <a:lnTo>
                  <a:pt x="63268" y="79002"/>
                </a:lnTo>
                <a:lnTo>
                  <a:pt x="59152" y="61135"/>
                </a:lnTo>
                <a:lnTo>
                  <a:pt x="54206" y="53883"/>
                </a:lnTo>
                <a:close/>
              </a:path>
              <a:path w="64134" h="151130">
                <a:moveTo>
                  <a:pt x="37789" y="0"/>
                </a:moveTo>
                <a:lnTo>
                  <a:pt x="13727" y="27978"/>
                </a:lnTo>
                <a:lnTo>
                  <a:pt x="22700" y="34187"/>
                </a:lnTo>
                <a:lnTo>
                  <a:pt x="51066" y="9926"/>
                </a:lnTo>
                <a:lnTo>
                  <a:pt x="3778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0639620" y="866524"/>
            <a:ext cx="35428" cy="65846"/>
          </a:xfrm>
          <a:custGeom>
            <a:avLst/>
            <a:gdLst/>
            <a:ahLst/>
            <a:cxnLst/>
            <a:rect l="l" t="t" r="r" b="b"/>
            <a:pathLst>
              <a:path w="58419" h="108584">
                <a:moveTo>
                  <a:pt x="14156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56" y="107965"/>
                </a:lnTo>
                <a:lnTo>
                  <a:pt x="14156" y="38972"/>
                </a:lnTo>
                <a:lnTo>
                  <a:pt x="14518" y="29860"/>
                </a:lnTo>
                <a:lnTo>
                  <a:pt x="16521" y="20746"/>
                </a:lnTo>
                <a:lnTo>
                  <a:pt x="21546" y="13736"/>
                </a:lnTo>
                <a:lnTo>
                  <a:pt x="30972" y="10931"/>
                </a:lnTo>
                <a:lnTo>
                  <a:pt x="54594" y="10931"/>
                </a:lnTo>
                <a:lnTo>
                  <a:pt x="54483" y="10520"/>
                </a:lnTo>
                <a:lnTo>
                  <a:pt x="54145" y="10125"/>
                </a:lnTo>
                <a:lnTo>
                  <a:pt x="14156" y="10125"/>
                </a:lnTo>
                <a:lnTo>
                  <a:pt x="14156" y="1622"/>
                </a:lnTo>
                <a:close/>
              </a:path>
              <a:path w="58419" h="108584">
                <a:moveTo>
                  <a:pt x="54594" y="10931"/>
                </a:moveTo>
                <a:lnTo>
                  <a:pt x="30972" y="10931"/>
                </a:lnTo>
                <a:lnTo>
                  <a:pt x="37932" y="12658"/>
                </a:lnTo>
                <a:lnTo>
                  <a:pt x="41738" y="17405"/>
                </a:lnTo>
                <a:lnTo>
                  <a:pt x="43331" y="24519"/>
                </a:lnTo>
                <a:lnTo>
                  <a:pt x="43600" y="31894"/>
                </a:lnTo>
                <a:lnTo>
                  <a:pt x="43653" y="107965"/>
                </a:lnTo>
                <a:lnTo>
                  <a:pt x="57830" y="107965"/>
                </a:lnTo>
                <a:lnTo>
                  <a:pt x="57724" y="29860"/>
                </a:lnTo>
                <a:lnTo>
                  <a:pt x="57250" y="20805"/>
                </a:lnTo>
                <a:lnTo>
                  <a:pt x="54594" y="10931"/>
                </a:lnTo>
                <a:close/>
              </a:path>
              <a:path w="58419" h="108584">
                <a:moveTo>
                  <a:pt x="36239" y="0"/>
                </a:moveTo>
                <a:lnTo>
                  <a:pt x="27486" y="0"/>
                </a:lnTo>
                <a:lnTo>
                  <a:pt x="19863" y="3937"/>
                </a:lnTo>
                <a:lnTo>
                  <a:pt x="14156" y="10125"/>
                </a:lnTo>
                <a:lnTo>
                  <a:pt x="54145" y="10125"/>
                </a:lnTo>
                <a:lnTo>
                  <a:pt x="47993" y="2948"/>
                </a:lnTo>
                <a:lnTo>
                  <a:pt x="3623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0712124" y="831473"/>
            <a:ext cx="83606" cy="101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0833183" y="831455"/>
            <a:ext cx="54751" cy="101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10933991" y="837265"/>
            <a:ext cx="0" cy="95111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46"/>
                </a:lnTo>
              </a:path>
            </a:pathLst>
          </a:custGeom>
          <a:ln w="15277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0952519" y="841525"/>
            <a:ext cx="300587" cy="91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11294504" y="831473"/>
            <a:ext cx="261426" cy="101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11589410" y="886873"/>
            <a:ext cx="20795" cy="10012"/>
          </a:xfrm>
          <a:custGeom>
            <a:avLst/>
            <a:gdLst/>
            <a:ahLst/>
            <a:cxnLst/>
            <a:rect l="l" t="t" r="r" b="b"/>
            <a:pathLst>
              <a:path w="34290" h="16509">
                <a:moveTo>
                  <a:pt x="0" y="0"/>
                </a:moveTo>
                <a:lnTo>
                  <a:pt x="34030" y="0"/>
                </a:lnTo>
                <a:lnTo>
                  <a:pt x="34030" y="16365"/>
                </a:lnTo>
                <a:lnTo>
                  <a:pt x="0" y="16365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11645517" y="837241"/>
            <a:ext cx="152799" cy="95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96559" y="5997803"/>
            <a:ext cx="425912" cy="159416"/>
          </a:xfrm>
          <a:custGeom>
            <a:avLst/>
            <a:gdLst/>
            <a:ahLst/>
            <a:cxnLst/>
            <a:rect l="l" t="t" r="r" b="b"/>
            <a:pathLst>
              <a:path w="702310" h="262890">
                <a:moveTo>
                  <a:pt x="0" y="262882"/>
                </a:moveTo>
                <a:lnTo>
                  <a:pt x="15684" y="218843"/>
                </a:lnTo>
                <a:lnTo>
                  <a:pt x="37419" y="177039"/>
                </a:lnTo>
                <a:lnTo>
                  <a:pt x="64990" y="137963"/>
                </a:lnTo>
                <a:lnTo>
                  <a:pt x="98185" y="102112"/>
                </a:lnTo>
                <a:lnTo>
                  <a:pt x="152538" y="59275"/>
                </a:lnTo>
                <a:lnTo>
                  <a:pt x="213794" y="27213"/>
                </a:lnTo>
                <a:lnTo>
                  <a:pt x="281236" y="6833"/>
                </a:lnTo>
                <a:lnTo>
                  <a:pt x="350837" y="0"/>
                </a:lnTo>
                <a:lnTo>
                  <a:pt x="385879" y="1712"/>
                </a:lnTo>
                <a:lnTo>
                  <a:pt x="454590" y="15341"/>
                </a:lnTo>
                <a:lnTo>
                  <a:pt x="519401" y="41867"/>
                </a:lnTo>
                <a:lnTo>
                  <a:pt x="577291" y="79377"/>
                </a:lnTo>
                <a:lnTo>
                  <a:pt x="636757" y="137963"/>
                </a:lnTo>
                <a:lnTo>
                  <a:pt x="664326" y="177039"/>
                </a:lnTo>
                <a:lnTo>
                  <a:pt x="686062" y="218843"/>
                </a:lnTo>
                <a:lnTo>
                  <a:pt x="701748" y="262882"/>
                </a:lnTo>
                <a:lnTo>
                  <a:pt x="569218" y="262882"/>
                </a:lnTo>
                <a:lnTo>
                  <a:pt x="569218" y="221741"/>
                </a:lnTo>
                <a:lnTo>
                  <a:pt x="569218" y="140152"/>
                </a:lnTo>
                <a:lnTo>
                  <a:pt x="487817" y="140152"/>
                </a:lnTo>
                <a:lnTo>
                  <a:pt x="198999" y="140152"/>
                </a:lnTo>
                <a:lnTo>
                  <a:pt x="117556" y="140152"/>
                </a:lnTo>
                <a:lnTo>
                  <a:pt x="117556" y="221741"/>
                </a:lnTo>
                <a:lnTo>
                  <a:pt x="117556" y="262882"/>
                </a:lnTo>
                <a:lnTo>
                  <a:pt x="0" y="262882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39726" y="5948332"/>
            <a:ext cx="539513" cy="258763"/>
          </a:xfrm>
          <a:custGeom>
            <a:avLst/>
            <a:gdLst/>
            <a:ahLst/>
            <a:cxnLst/>
            <a:rect l="l" t="t" r="r" b="b"/>
            <a:pathLst>
              <a:path w="889635" h="426720">
                <a:moveTo>
                  <a:pt x="444551" y="0"/>
                </a:moveTo>
                <a:lnTo>
                  <a:pt x="397985" y="2489"/>
                </a:lnTo>
                <a:lnTo>
                  <a:pt x="352531" y="9789"/>
                </a:lnTo>
                <a:lnTo>
                  <a:pt x="308491" y="21642"/>
                </a:lnTo>
                <a:lnTo>
                  <a:pt x="266166" y="37793"/>
                </a:lnTo>
                <a:lnTo>
                  <a:pt x="225859" y="57988"/>
                </a:lnTo>
                <a:lnTo>
                  <a:pt x="187869" y="81970"/>
                </a:lnTo>
                <a:lnTo>
                  <a:pt x="152499" y="109485"/>
                </a:lnTo>
                <a:lnTo>
                  <a:pt x="120050" y="140276"/>
                </a:lnTo>
                <a:lnTo>
                  <a:pt x="90823" y="174088"/>
                </a:lnTo>
                <a:lnTo>
                  <a:pt x="65119" y="210666"/>
                </a:lnTo>
                <a:lnTo>
                  <a:pt x="43240" y="249754"/>
                </a:lnTo>
                <a:lnTo>
                  <a:pt x="25487" y="291097"/>
                </a:lnTo>
                <a:lnTo>
                  <a:pt x="12162" y="334440"/>
                </a:lnTo>
                <a:lnTo>
                  <a:pt x="3566" y="379527"/>
                </a:lnTo>
                <a:lnTo>
                  <a:pt x="0" y="426102"/>
                </a:lnTo>
                <a:lnTo>
                  <a:pt x="81421" y="426102"/>
                </a:lnTo>
                <a:lnTo>
                  <a:pt x="292713" y="426102"/>
                </a:lnTo>
                <a:lnTo>
                  <a:pt x="292713" y="303352"/>
                </a:lnTo>
                <a:lnTo>
                  <a:pt x="581532" y="303352"/>
                </a:lnTo>
                <a:lnTo>
                  <a:pt x="581532" y="426102"/>
                </a:lnTo>
                <a:lnTo>
                  <a:pt x="807724" y="426102"/>
                </a:lnTo>
                <a:lnTo>
                  <a:pt x="889208" y="426102"/>
                </a:lnTo>
                <a:lnTo>
                  <a:pt x="885633" y="379527"/>
                </a:lnTo>
                <a:lnTo>
                  <a:pt x="877030" y="334440"/>
                </a:lnTo>
                <a:lnTo>
                  <a:pt x="863700" y="291097"/>
                </a:lnTo>
                <a:lnTo>
                  <a:pt x="845944" y="249754"/>
                </a:lnTo>
                <a:lnTo>
                  <a:pt x="824064" y="210666"/>
                </a:lnTo>
                <a:lnTo>
                  <a:pt x="798358" y="174088"/>
                </a:lnTo>
                <a:lnTo>
                  <a:pt x="769130" y="140276"/>
                </a:lnTo>
                <a:lnTo>
                  <a:pt x="736678" y="109485"/>
                </a:lnTo>
                <a:lnTo>
                  <a:pt x="701305" y="81970"/>
                </a:lnTo>
                <a:lnTo>
                  <a:pt x="663311" y="57988"/>
                </a:lnTo>
                <a:lnTo>
                  <a:pt x="622996" y="37793"/>
                </a:lnTo>
                <a:lnTo>
                  <a:pt x="580662" y="21642"/>
                </a:lnTo>
                <a:lnTo>
                  <a:pt x="536609" y="9789"/>
                </a:lnTo>
                <a:lnTo>
                  <a:pt x="491139" y="2489"/>
                </a:lnTo>
                <a:lnTo>
                  <a:pt x="444551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96562" y="6280355"/>
            <a:ext cx="425912" cy="159801"/>
          </a:xfrm>
          <a:custGeom>
            <a:avLst/>
            <a:gdLst/>
            <a:ahLst/>
            <a:cxnLst/>
            <a:rect l="l" t="t" r="r" b="b"/>
            <a:pathLst>
              <a:path w="702310" h="263525">
                <a:moveTo>
                  <a:pt x="569218" y="0"/>
                </a:moveTo>
                <a:lnTo>
                  <a:pt x="701737" y="0"/>
                </a:lnTo>
                <a:lnTo>
                  <a:pt x="686056" y="44031"/>
                </a:lnTo>
                <a:lnTo>
                  <a:pt x="664320" y="85839"/>
                </a:lnTo>
                <a:lnTo>
                  <a:pt x="636748" y="124919"/>
                </a:lnTo>
                <a:lnTo>
                  <a:pt x="603562" y="160769"/>
                </a:lnTo>
                <a:lnTo>
                  <a:pt x="549199" y="203585"/>
                </a:lnTo>
                <a:lnTo>
                  <a:pt x="487995" y="235626"/>
                </a:lnTo>
                <a:lnTo>
                  <a:pt x="420502" y="256038"/>
                </a:lnTo>
                <a:lnTo>
                  <a:pt x="350827" y="262902"/>
                </a:lnTo>
                <a:lnTo>
                  <a:pt x="315823" y="261181"/>
                </a:lnTo>
                <a:lnTo>
                  <a:pt x="247178" y="247508"/>
                </a:lnTo>
                <a:lnTo>
                  <a:pt x="182345" y="220985"/>
                </a:lnTo>
                <a:lnTo>
                  <a:pt x="124462" y="183492"/>
                </a:lnTo>
                <a:lnTo>
                  <a:pt x="64984" y="124919"/>
                </a:lnTo>
                <a:lnTo>
                  <a:pt x="37411" y="85839"/>
                </a:lnTo>
                <a:lnTo>
                  <a:pt x="15678" y="44031"/>
                </a:lnTo>
                <a:lnTo>
                  <a:pt x="0" y="0"/>
                </a:lnTo>
                <a:lnTo>
                  <a:pt x="117546" y="0"/>
                </a:lnTo>
                <a:lnTo>
                  <a:pt x="117546" y="41140"/>
                </a:lnTo>
                <a:lnTo>
                  <a:pt x="117546" y="122729"/>
                </a:lnTo>
                <a:lnTo>
                  <a:pt x="198999" y="122729"/>
                </a:lnTo>
                <a:lnTo>
                  <a:pt x="487817" y="122729"/>
                </a:lnTo>
                <a:lnTo>
                  <a:pt x="569218" y="122729"/>
                </a:lnTo>
                <a:lnTo>
                  <a:pt x="569218" y="41140"/>
                </a:lnTo>
                <a:lnTo>
                  <a:pt x="569218" y="0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39722" y="6230867"/>
            <a:ext cx="539513" cy="258378"/>
          </a:xfrm>
          <a:custGeom>
            <a:avLst/>
            <a:gdLst/>
            <a:ahLst/>
            <a:cxnLst/>
            <a:rect l="l" t="t" r="r" b="b"/>
            <a:pathLst>
              <a:path w="889635" h="426084">
                <a:moveTo>
                  <a:pt x="889187" y="0"/>
                </a:moveTo>
                <a:lnTo>
                  <a:pt x="581542" y="0"/>
                </a:lnTo>
                <a:lnTo>
                  <a:pt x="581542" y="122750"/>
                </a:lnTo>
                <a:lnTo>
                  <a:pt x="292724" y="122750"/>
                </a:lnTo>
                <a:lnTo>
                  <a:pt x="292724" y="0"/>
                </a:lnTo>
                <a:lnTo>
                  <a:pt x="0" y="0"/>
                </a:lnTo>
                <a:lnTo>
                  <a:pt x="2861" y="41074"/>
                </a:lnTo>
                <a:lnTo>
                  <a:pt x="9633" y="81034"/>
                </a:lnTo>
                <a:lnTo>
                  <a:pt x="9716" y="81191"/>
                </a:lnTo>
                <a:lnTo>
                  <a:pt x="9716" y="81379"/>
                </a:lnTo>
                <a:lnTo>
                  <a:pt x="9716" y="81610"/>
                </a:lnTo>
                <a:lnTo>
                  <a:pt x="22269" y="126110"/>
                </a:lnTo>
                <a:lnTo>
                  <a:pt x="39468" y="168597"/>
                </a:lnTo>
                <a:lnTo>
                  <a:pt x="60994" y="208800"/>
                </a:lnTo>
                <a:lnTo>
                  <a:pt x="86532" y="246452"/>
                </a:lnTo>
                <a:lnTo>
                  <a:pt x="115764" y="281282"/>
                </a:lnTo>
                <a:lnTo>
                  <a:pt x="148372" y="313022"/>
                </a:lnTo>
                <a:lnTo>
                  <a:pt x="184041" y="341403"/>
                </a:lnTo>
                <a:lnTo>
                  <a:pt x="222452" y="366156"/>
                </a:lnTo>
                <a:lnTo>
                  <a:pt x="263289" y="387011"/>
                </a:lnTo>
                <a:lnTo>
                  <a:pt x="306235" y="403701"/>
                </a:lnTo>
                <a:lnTo>
                  <a:pt x="350972" y="415955"/>
                </a:lnTo>
                <a:lnTo>
                  <a:pt x="397183" y="423504"/>
                </a:lnTo>
                <a:lnTo>
                  <a:pt x="444551" y="426081"/>
                </a:lnTo>
                <a:lnTo>
                  <a:pt x="491938" y="423504"/>
                </a:lnTo>
                <a:lnTo>
                  <a:pt x="538165" y="415955"/>
                </a:lnTo>
                <a:lnTo>
                  <a:pt x="582916" y="403701"/>
                </a:lnTo>
                <a:lnTo>
                  <a:pt x="625872" y="387011"/>
                </a:lnTo>
                <a:lnTo>
                  <a:pt x="666717" y="366156"/>
                </a:lnTo>
                <a:lnTo>
                  <a:pt x="705134" y="341403"/>
                </a:lnTo>
                <a:lnTo>
                  <a:pt x="740805" y="313022"/>
                </a:lnTo>
                <a:lnTo>
                  <a:pt x="773413" y="281282"/>
                </a:lnTo>
                <a:lnTo>
                  <a:pt x="802641" y="246452"/>
                </a:lnTo>
                <a:lnTo>
                  <a:pt x="828171" y="208800"/>
                </a:lnTo>
                <a:lnTo>
                  <a:pt x="849687" y="168597"/>
                </a:lnTo>
                <a:lnTo>
                  <a:pt x="866872" y="126110"/>
                </a:lnTo>
                <a:lnTo>
                  <a:pt x="879407" y="81610"/>
                </a:lnTo>
                <a:lnTo>
                  <a:pt x="879428" y="81379"/>
                </a:lnTo>
                <a:lnTo>
                  <a:pt x="879491" y="81191"/>
                </a:lnTo>
                <a:lnTo>
                  <a:pt x="879522" y="81034"/>
                </a:lnTo>
                <a:lnTo>
                  <a:pt x="883390" y="61201"/>
                </a:lnTo>
                <a:lnTo>
                  <a:pt x="886306" y="41074"/>
                </a:lnTo>
                <a:lnTo>
                  <a:pt x="888247" y="20668"/>
                </a:lnTo>
                <a:lnTo>
                  <a:pt x="889187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1025525" y="6362254"/>
            <a:ext cx="10826850" cy="0"/>
          </a:xfrm>
          <a:custGeom>
            <a:avLst/>
            <a:gdLst/>
            <a:ahLst/>
            <a:cxnLst/>
            <a:rect l="l" t="t" r="r" b="b"/>
            <a:pathLst>
              <a:path w="17853025">
                <a:moveTo>
                  <a:pt x="0" y="0"/>
                </a:moveTo>
                <a:lnTo>
                  <a:pt x="17852859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1214879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276" y="845186"/>
            <a:ext cx="1702875" cy="882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rgbClr val="EA1C24"/>
                </a:solidFill>
                <a:latin typeface="SenticoSansDT"/>
                <a:cs typeface="SenticoSansD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16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516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879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87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879"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3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0"/>
            <a:ext cx="1036320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9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18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333" y="409004"/>
            <a:ext cx="10193337" cy="373272"/>
          </a:xfrm>
        </p:spPr>
        <p:txBody>
          <a:bodyPr lIns="0" tIns="0" rIns="0" bIns="0"/>
          <a:lstStyle>
            <a:lvl1pPr>
              <a:defRPr sz="24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0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333" y="409004"/>
            <a:ext cx="10193337" cy="373272"/>
          </a:xfrm>
        </p:spPr>
        <p:txBody>
          <a:bodyPr lIns="0" tIns="0" rIns="0" bIns="0"/>
          <a:lstStyle>
            <a:lvl1pPr>
              <a:defRPr sz="24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59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59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24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333" y="409004"/>
            <a:ext cx="10193337" cy="373272"/>
          </a:xfrm>
        </p:spPr>
        <p:txBody>
          <a:bodyPr lIns="0" tIns="0" rIns="0" bIns="0"/>
          <a:lstStyle>
            <a:lvl1pPr>
              <a:defRPr sz="24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9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63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15" y="2125988"/>
            <a:ext cx="10363201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5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0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1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9372" y="2334840"/>
            <a:ext cx="63925" cy="63921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0"/>
                </a:moveTo>
                <a:lnTo>
                  <a:pt x="104803" y="0"/>
                </a:lnTo>
                <a:lnTo>
                  <a:pt x="104803" y="104803"/>
                </a:lnTo>
                <a:lnTo>
                  <a:pt x="0" y="104803"/>
                </a:lnTo>
                <a:lnTo>
                  <a:pt x="0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5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5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EFBD-C712-4CCB-B8DB-B1523A472AC8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4" name="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4CF9F-89C5-4620-A8E7-DB29457BBE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90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71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05447" y="4449687"/>
            <a:ext cx="16174" cy="46978"/>
          </a:xfrm>
          <a:custGeom>
            <a:avLst/>
            <a:gdLst/>
            <a:ahLst/>
            <a:cxnLst/>
            <a:rect l="l" t="t" r="r" b="b"/>
            <a:pathLst>
              <a:path w="26670" h="77470">
                <a:moveTo>
                  <a:pt x="0" y="0"/>
                </a:moveTo>
                <a:lnTo>
                  <a:pt x="211" y="867"/>
                </a:lnTo>
                <a:lnTo>
                  <a:pt x="8654" y="31151"/>
                </a:lnTo>
                <a:lnTo>
                  <a:pt x="19116" y="61087"/>
                </a:lnTo>
                <a:lnTo>
                  <a:pt x="26460" y="77035"/>
                </a:lnTo>
              </a:path>
            </a:pathLst>
          </a:custGeom>
          <a:ln w="21193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230609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406" y="0"/>
                </a:moveTo>
                <a:lnTo>
                  <a:pt x="1036868" y="0"/>
                </a:lnTo>
                <a:lnTo>
                  <a:pt x="1021979" y="9727"/>
                </a:lnTo>
                <a:lnTo>
                  <a:pt x="980746" y="37969"/>
                </a:lnTo>
                <a:lnTo>
                  <a:pt x="940064" y="67158"/>
                </a:lnTo>
                <a:lnTo>
                  <a:pt x="899947" y="97287"/>
                </a:lnTo>
                <a:lnTo>
                  <a:pt x="860410" y="128352"/>
                </a:lnTo>
                <a:lnTo>
                  <a:pt x="821465" y="160345"/>
                </a:lnTo>
                <a:lnTo>
                  <a:pt x="783126" y="193262"/>
                </a:lnTo>
                <a:lnTo>
                  <a:pt x="745408" y="227097"/>
                </a:lnTo>
                <a:lnTo>
                  <a:pt x="708323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3" y="3577411"/>
                </a:lnTo>
                <a:lnTo>
                  <a:pt x="745408" y="3612160"/>
                </a:lnTo>
                <a:lnTo>
                  <a:pt x="783126" y="3645996"/>
                </a:lnTo>
                <a:lnTo>
                  <a:pt x="821465" y="3678914"/>
                </a:lnTo>
                <a:lnTo>
                  <a:pt x="860410" y="3710908"/>
                </a:lnTo>
                <a:lnTo>
                  <a:pt x="899947" y="3741973"/>
                </a:lnTo>
                <a:lnTo>
                  <a:pt x="940064" y="3772103"/>
                </a:lnTo>
                <a:lnTo>
                  <a:pt x="980746" y="3801291"/>
                </a:lnTo>
                <a:lnTo>
                  <a:pt x="1021979" y="3829533"/>
                </a:lnTo>
                <a:lnTo>
                  <a:pt x="1063751" y="3856824"/>
                </a:lnTo>
                <a:lnTo>
                  <a:pt x="1106047" y="3883156"/>
                </a:lnTo>
                <a:lnTo>
                  <a:pt x="1148855" y="3908525"/>
                </a:lnTo>
                <a:lnTo>
                  <a:pt x="1192159" y="3932925"/>
                </a:lnTo>
                <a:lnTo>
                  <a:pt x="1235947" y="3956350"/>
                </a:lnTo>
                <a:lnTo>
                  <a:pt x="1280205" y="3978795"/>
                </a:lnTo>
                <a:lnTo>
                  <a:pt x="1324919" y="4000254"/>
                </a:lnTo>
                <a:lnTo>
                  <a:pt x="1370076" y="4020721"/>
                </a:lnTo>
                <a:lnTo>
                  <a:pt x="1415662" y="4040191"/>
                </a:lnTo>
                <a:lnTo>
                  <a:pt x="1461663" y="4058658"/>
                </a:lnTo>
                <a:lnTo>
                  <a:pt x="1508066" y="4076116"/>
                </a:lnTo>
                <a:lnTo>
                  <a:pt x="1554858" y="4092560"/>
                </a:lnTo>
                <a:lnTo>
                  <a:pt x="1602024" y="4107984"/>
                </a:lnTo>
                <a:lnTo>
                  <a:pt x="1649550" y="4122383"/>
                </a:lnTo>
                <a:lnTo>
                  <a:pt x="1697424" y="4135750"/>
                </a:lnTo>
                <a:lnTo>
                  <a:pt x="1745632" y="4148080"/>
                </a:lnTo>
                <a:lnTo>
                  <a:pt x="1794159" y="4159368"/>
                </a:lnTo>
                <a:lnTo>
                  <a:pt x="1842993" y="4169608"/>
                </a:lnTo>
                <a:lnTo>
                  <a:pt x="1892120" y="4178793"/>
                </a:lnTo>
                <a:lnTo>
                  <a:pt x="1941526" y="4186920"/>
                </a:lnTo>
                <a:lnTo>
                  <a:pt x="1991197" y="4193981"/>
                </a:lnTo>
                <a:lnTo>
                  <a:pt x="2041120" y="4199971"/>
                </a:lnTo>
                <a:lnTo>
                  <a:pt x="2091281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406" y="4213662"/>
                </a:lnTo>
                <a:lnTo>
                  <a:pt x="2299406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230698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384" y="0"/>
                </a:moveTo>
                <a:lnTo>
                  <a:pt x="1036864" y="0"/>
                </a:lnTo>
                <a:lnTo>
                  <a:pt x="1021975" y="9727"/>
                </a:lnTo>
                <a:lnTo>
                  <a:pt x="980741" y="37969"/>
                </a:lnTo>
                <a:lnTo>
                  <a:pt x="940060" y="67158"/>
                </a:lnTo>
                <a:lnTo>
                  <a:pt x="899944" y="97287"/>
                </a:lnTo>
                <a:lnTo>
                  <a:pt x="860406" y="128352"/>
                </a:lnTo>
                <a:lnTo>
                  <a:pt x="821462" y="160345"/>
                </a:lnTo>
                <a:lnTo>
                  <a:pt x="783124" y="193262"/>
                </a:lnTo>
                <a:lnTo>
                  <a:pt x="745406" y="227097"/>
                </a:lnTo>
                <a:lnTo>
                  <a:pt x="708322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2" y="3577411"/>
                </a:lnTo>
                <a:lnTo>
                  <a:pt x="745406" y="3612160"/>
                </a:lnTo>
                <a:lnTo>
                  <a:pt x="783124" y="3645996"/>
                </a:lnTo>
                <a:lnTo>
                  <a:pt x="821462" y="3678914"/>
                </a:lnTo>
                <a:lnTo>
                  <a:pt x="860406" y="3710908"/>
                </a:lnTo>
                <a:lnTo>
                  <a:pt x="899944" y="3741973"/>
                </a:lnTo>
                <a:lnTo>
                  <a:pt x="940060" y="3772103"/>
                </a:lnTo>
                <a:lnTo>
                  <a:pt x="980741" y="3801291"/>
                </a:lnTo>
                <a:lnTo>
                  <a:pt x="1021975" y="3829533"/>
                </a:lnTo>
                <a:lnTo>
                  <a:pt x="1063747" y="3856824"/>
                </a:lnTo>
                <a:lnTo>
                  <a:pt x="1106043" y="3883156"/>
                </a:lnTo>
                <a:lnTo>
                  <a:pt x="1148850" y="3908525"/>
                </a:lnTo>
                <a:lnTo>
                  <a:pt x="1192154" y="3932925"/>
                </a:lnTo>
                <a:lnTo>
                  <a:pt x="1235942" y="3956350"/>
                </a:lnTo>
                <a:lnTo>
                  <a:pt x="1280200" y="3978795"/>
                </a:lnTo>
                <a:lnTo>
                  <a:pt x="1324915" y="4000254"/>
                </a:lnTo>
                <a:lnTo>
                  <a:pt x="1370072" y="4020721"/>
                </a:lnTo>
                <a:lnTo>
                  <a:pt x="1415658" y="4040191"/>
                </a:lnTo>
                <a:lnTo>
                  <a:pt x="1461660" y="4058658"/>
                </a:lnTo>
                <a:lnTo>
                  <a:pt x="1508063" y="4076116"/>
                </a:lnTo>
                <a:lnTo>
                  <a:pt x="1554855" y="4092560"/>
                </a:lnTo>
                <a:lnTo>
                  <a:pt x="1602021" y="4107984"/>
                </a:lnTo>
                <a:lnTo>
                  <a:pt x="1649548" y="4122383"/>
                </a:lnTo>
                <a:lnTo>
                  <a:pt x="1697422" y="4135750"/>
                </a:lnTo>
                <a:lnTo>
                  <a:pt x="1745630" y="4148080"/>
                </a:lnTo>
                <a:lnTo>
                  <a:pt x="1794158" y="4159368"/>
                </a:lnTo>
                <a:lnTo>
                  <a:pt x="1842992" y="4169608"/>
                </a:lnTo>
                <a:lnTo>
                  <a:pt x="1892119" y="4178793"/>
                </a:lnTo>
                <a:lnTo>
                  <a:pt x="1941525" y="4186920"/>
                </a:lnTo>
                <a:lnTo>
                  <a:pt x="1991196" y="4193981"/>
                </a:lnTo>
                <a:lnTo>
                  <a:pt x="2041119" y="4199971"/>
                </a:lnTo>
                <a:lnTo>
                  <a:pt x="2091280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384" y="4213662"/>
                </a:lnTo>
                <a:lnTo>
                  <a:pt x="2299384" y="0"/>
                </a:lnTo>
                <a:close/>
              </a:path>
            </a:pathLst>
          </a:custGeom>
          <a:solidFill>
            <a:srgbClr val="D42D28">
              <a:alpha val="69999"/>
            </a:srgbClr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74789" y="5554984"/>
            <a:ext cx="188310" cy="186756"/>
          </a:xfrm>
          <a:custGeom>
            <a:avLst/>
            <a:gdLst/>
            <a:ahLst/>
            <a:cxnLst/>
            <a:rect l="l" t="t" r="r" b="b"/>
            <a:pathLst>
              <a:path w="310515" h="307975">
                <a:moveTo>
                  <a:pt x="310273" y="307624"/>
                </a:moveTo>
                <a:lnTo>
                  <a:pt x="0" y="307624"/>
                </a:lnTo>
                <a:lnTo>
                  <a:pt x="0" y="0"/>
                </a:lnTo>
                <a:lnTo>
                  <a:pt x="310273" y="0"/>
                </a:lnTo>
                <a:lnTo>
                  <a:pt x="310273" y="307624"/>
                </a:lnTo>
                <a:close/>
              </a:path>
            </a:pathLst>
          </a:custGeom>
          <a:solidFill>
            <a:srgbClr val="E81D2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282064" y="5473106"/>
            <a:ext cx="107826" cy="256838"/>
          </a:xfrm>
          <a:custGeom>
            <a:avLst/>
            <a:gdLst/>
            <a:ahLst/>
            <a:cxnLst/>
            <a:rect l="l" t="t" r="r" b="b"/>
            <a:pathLst>
              <a:path w="177800" h="423545">
                <a:moveTo>
                  <a:pt x="67296" y="0"/>
                </a:moveTo>
                <a:lnTo>
                  <a:pt x="0" y="0"/>
                </a:lnTo>
                <a:lnTo>
                  <a:pt x="0" y="423023"/>
                </a:lnTo>
                <a:lnTo>
                  <a:pt x="56113" y="423023"/>
                </a:lnTo>
                <a:lnTo>
                  <a:pt x="56113" y="235647"/>
                </a:lnTo>
                <a:lnTo>
                  <a:pt x="111965" y="230037"/>
                </a:lnTo>
                <a:lnTo>
                  <a:pt x="149522" y="207950"/>
                </a:lnTo>
                <a:lnTo>
                  <a:pt x="160425" y="187941"/>
                </a:lnTo>
                <a:lnTo>
                  <a:pt x="56113" y="187941"/>
                </a:lnTo>
                <a:lnTo>
                  <a:pt x="56113" y="47663"/>
                </a:lnTo>
                <a:lnTo>
                  <a:pt x="165305" y="47663"/>
                </a:lnTo>
                <a:lnTo>
                  <a:pt x="140409" y="15851"/>
                </a:lnTo>
                <a:lnTo>
                  <a:pt x="104858" y="2402"/>
                </a:lnTo>
                <a:lnTo>
                  <a:pt x="67296" y="0"/>
                </a:lnTo>
                <a:close/>
              </a:path>
              <a:path w="177800" h="423545">
                <a:moveTo>
                  <a:pt x="165305" y="47663"/>
                </a:moveTo>
                <a:lnTo>
                  <a:pt x="63956" y="47663"/>
                </a:lnTo>
                <a:lnTo>
                  <a:pt x="90350" y="53260"/>
                </a:lnTo>
                <a:lnTo>
                  <a:pt x="106856" y="68435"/>
                </a:lnTo>
                <a:lnTo>
                  <a:pt x="115370" y="90759"/>
                </a:lnTo>
                <a:lnTo>
                  <a:pt x="117786" y="117807"/>
                </a:lnTo>
                <a:lnTo>
                  <a:pt x="114931" y="149145"/>
                </a:lnTo>
                <a:lnTo>
                  <a:pt x="105032" y="171832"/>
                </a:lnTo>
                <a:lnTo>
                  <a:pt x="86092" y="185040"/>
                </a:lnTo>
                <a:lnTo>
                  <a:pt x="56113" y="187941"/>
                </a:lnTo>
                <a:lnTo>
                  <a:pt x="160425" y="187941"/>
                </a:lnTo>
                <a:lnTo>
                  <a:pt x="170672" y="169134"/>
                </a:lnTo>
                <a:lnTo>
                  <a:pt x="177303" y="113336"/>
                </a:lnTo>
                <a:lnTo>
                  <a:pt x="166905" y="49709"/>
                </a:lnTo>
                <a:lnTo>
                  <a:pt x="165305" y="47663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08297" y="5555123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31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07" y="287802"/>
                </a:lnTo>
                <a:lnTo>
                  <a:pt x="53307" y="109357"/>
                </a:lnTo>
                <a:lnTo>
                  <a:pt x="55847" y="85204"/>
                </a:lnTo>
                <a:lnTo>
                  <a:pt x="64380" y="67042"/>
                </a:lnTo>
                <a:lnTo>
                  <a:pt x="80271" y="55606"/>
                </a:lnTo>
                <a:lnTo>
                  <a:pt x="104886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31" y="39244"/>
                </a:lnTo>
                <a:lnTo>
                  <a:pt x="52731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86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40" y="2665"/>
                </a:lnTo>
                <a:lnTo>
                  <a:pt x="77568" y="10379"/>
                </a:lnTo>
                <a:lnTo>
                  <a:pt x="64353" y="22714"/>
                </a:lnTo>
                <a:lnTo>
                  <a:pt x="53883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494727" y="5555121"/>
            <a:ext cx="108211" cy="177515"/>
          </a:xfrm>
          <a:custGeom>
            <a:avLst/>
            <a:gdLst/>
            <a:ahLst/>
            <a:cxnLst/>
            <a:rect l="l" t="t" r="r" b="b"/>
            <a:pathLst>
              <a:path w="178435" h="292734">
                <a:moveTo>
                  <a:pt x="89201" y="0"/>
                </a:moveTo>
                <a:lnTo>
                  <a:pt x="41201" y="14289"/>
                </a:lnTo>
                <a:lnTo>
                  <a:pt x="14322" y="50353"/>
                </a:lnTo>
                <a:lnTo>
                  <a:pt x="2583" y="97982"/>
                </a:lnTo>
                <a:lnTo>
                  <a:pt x="0" y="146969"/>
                </a:lnTo>
                <a:lnTo>
                  <a:pt x="2583" y="194762"/>
                </a:lnTo>
                <a:lnTo>
                  <a:pt x="14322" y="241931"/>
                </a:lnTo>
                <a:lnTo>
                  <a:pt x="41201" y="277949"/>
                </a:lnTo>
                <a:lnTo>
                  <a:pt x="89201" y="292294"/>
                </a:lnTo>
                <a:lnTo>
                  <a:pt x="137244" y="277949"/>
                </a:lnTo>
                <a:lnTo>
                  <a:pt x="162524" y="244076"/>
                </a:lnTo>
                <a:lnTo>
                  <a:pt x="89201" y="244076"/>
                </a:lnTo>
                <a:lnTo>
                  <a:pt x="66646" y="231749"/>
                </a:lnTo>
                <a:lnTo>
                  <a:pt x="56390" y="203112"/>
                </a:lnTo>
                <a:lnTo>
                  <a:pt x="53706" y="170681"/>
                </a:lnTo>
                <a:lnTo>
                  <a:pt x="53862" y="146969"/>
                </a:lnTo>
                <a:lnTo>
                  <a:pt x="53706" y="122086"/>
                </a:lnTo>
                <a:lnTo>
                  <a:pt x="56390" y="89202"/>
                </a:lnTo>
                <a:lnTo>
                  <a:pt x="66646" y="60522"/>
                </a:lnTo>
                <a:lnTo>
                  <a:pt x="89201" y="48249"/>
                </a:lnTo>
                <a:lnTo>
                  <a:pt x="162558" y="48249"/>
                </a:lnTo>
                <a:lnTo>
                  <a:pt x="137244" y="14289"/>
                </a:lnTo>
                <a:lnTo>
                  <a:pt x="89201" y="0"/>
                </a:lnTo>
                <a:close/>
              </a:path>
              <a:path w="178435" h="292734">
                <a:moveTo>
                  <a:pt x="162558" y="48249"/>
                </a:moveTo>
                <a:lnTo>
                  <a:pt x="89201" y="48249"/>
                </a:lnTo>
                <a:lnTo>
                  <a:pt x="111771" y="60522"/>
                </a:lnTo>
                <a:lnTo>
                  <a:pt x="122029" y="89202"/>
                </a:lnTo>
                <a:lnTo>
                  <a:pt x="124710" y="122086"/>
                </a:lnTo>
                <a:lnTo>
                  <a:pt x="124551" y="146969"/>
                </a:lnTo>
                <a:lnTo>
                  <a:pt x="124710" y="170681"/>
                </a:lnTo>
                <a:lnTo>
                  <a:pt x="122029" y="203112"/>
                </a:lnTo>
                <a:lnTo>
                  <a:pt x="111771" y="231749"/>
                </a:lnTo>
                <a:lnTo>
                  <a:pt x="89201" y="244076"/>
                </a:lnTo>
                <a:lnTo>
                  <a:pt x="162524" y="244076"/>
                </a:lnTo>
                <a:lnTo>
                  <a:pt x="164125" y="241931"/>
                </a:lnTo>
                <a:lnTo>
                  <a:pt x="175850" y="194762"/>
                </a:lnTo>
                <a:lnTo>
                  <a:pt x="178423" y="146969"/>
                </a:lnTo>
                <a:lnTo>
                  <a:pt x="175850" y="97982"/>
                </a:lnTo>
                <a:lnTo>
                  <a:pt x="164125" y="50353"/>
                </a:lnTo>
                <a:lnTo>
                  <a:pt x="162558" y="4824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702946" y="5555112"/>
            <a:ext cx="102434" cy="174819"/>
          </a:xfrm>
          <a:custGeom>
            <a:avLst/>
            <a:gdLst/>
            <a:ahLst/>
            <a:cxnLst/>
            <a:rect l="l" t="t" r="r" b="b"/>
            <a:pathLst>
              <a:path w="168910" h="288290">
                <a:moveTo>
                  <a:pt x="52720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20" y="287813"/>
                </a:lnTo>
                <a:lnTo>
                  <a:pt x="52826" y="90905"/>
                </a:lnTo>
                <a:lnTo>
                  <a:pt x="55667" y="70050"/>
                </a:lnTo>
                <a:lnTo>
                  <a:pt x="65032" y="53725"/>
                </a:lnTo>
                <a:lnTo>
                  <a:pt x="84709" y="47129"/>
                </a:lnTo>
                <a:lnTo>
                  <a:pt x="164772" y="47129"/>
                </a:lnTo>
                <a:lnTo>
                  <a:pt x="162517" y="37056"/>
                </a:lnTo>
                <a:lnTo>
                  <a:pt x="52720" y="37056"/>
                </a:lnTo>
                <a:lnTo>
                  <a:pt x="52720" y="4450"/>
                </a:lnTo>
                <a:close/>
              </a:path>
              <a:path w="168910" h="288290">
                <a:moveTo>
                  <a:pt x="164772" y="47129"/>
                </a:moveTo>
                <a:lnTo>
                  <a:pt x="84709" y="47129"/>
                </a:lnTo>
                <a:lnTo>
                  <a:pt x="101445" y="51387"/>
                </a:lnTo>
                <a:lnTo>
                  <a:pt x="110925" y="62225"/>
                </a:lnTo>
                <a:lnTo>
                  <a:pt x="115148" y="76743"/>
                </a:lnTo>
                <a:lnTo>
                  <a:pt x="116040" y="90905"/>
                </a:lnTo>
                <a:lnTo>
                  <a:pt x="116111" y="287813"/>
                </a:lnTo>
                <a:lnTo>
                  <a:pt x="168874" y="287813"/>
                </a:lnTo>
                <a:lnTo>
                  <a:pt x="168796" y="90905"/>
                </a:lnTo>
                <a:lnTo>
                  <a:pt x="167734" y="60359"/>
                </a:lnTo>
                <a:lnTo>
                  <a:pt x="164772" y="47129"/>
                </a:lnTo>
                <a:close/>
              </a:path>
              <a:path w="168910" h="288290">
                <a:moveTo>
                  <a:pt x="111096" y="0"/>
                </a:moveTo>
                <a:lnTo>
                  <a:pt x="91979" y="2556"/>
                </a:lnTo>
                <a:lnTo>
                  <a:pt x="76375" y="9905"/>
                </a:lnTo>
                <a:lnTo>
                  <a:pt x="63813" y="21565"/>
                </a:lnTo>
                <a:lnTo>
                  <a:pt x="53820" y="37056"/>
                </a:lnTo>
                <a:lnTo>
                  <a:pt x="162517" y="37056"/>
                </a:lnTo>
                <a:lnTo>
                  <a:pt x="161019" y="30368"/>
                </a:lnTo>
                <a:lnTo>
                  <a:pt x="143787" y="8477"/>
                </a:lnTo>
                <a:lnTo>
                  <a:pt x="11109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24424" y="5557798"/>
            <a:ext cx="113217" cy="172124"/>
          </a:xfrm>
          <a:custGeom>
            <a:avLst/>
            <a:gdLst/>
            <a:ahLst/>
            <a:cxnLst/>
            <a:rect l="l" t="t" r="r" b="b"/>
            <a:pathLst>
              <a:path w="186689" h="283845">
                <a:moveTo>
                  <a:pt x="56082" y="0"/>
                </a:moveTo>
                <a:lnTo>
                  <a:pt x="0" y="0"/>
                </a:lnTo>
                <a:lnTo>
                  <a:pt x="76856" y="283363"/>
                </a:lnTo>
                <a:lnTo>
                  <a:pt x="111630" y="283363"/>
                </a:lnTo>
                <a:lnTo>
                  <a:pt x="129808" y="214339"/>
                </a:lnTo>
                <a:lnTo>
                  <a:pt x="94217" y="214339"/>
                </a:lnTo>
                <a:lnTo>
                  <a:pt x="56082" y="0"/>
                </a:lnTo>
                <a:close/>
              </a:path>
              <a:path w="186689" h="283845">
                <a:moveTo>
                  <a:pt x="186256" y="0"/>
                </a:moveTo>
                <a:lnTo>
                  <a:pt x="135200" y="0"/>
                </a:lnTo>
                <a:lnTo>
                  <a:pt x="117797" y="83076"/>
                </a:lnTo>
                <a:lnTo>
                  <a:pt x="97044" y="197491"/>
                </a:lnTo>
                <a:lnTo>
                  <a:pt x="95358" y="214339"/>
                </a:lnTo>
                <a:lnTo>
                  <a:pt x="129808" y="214339"/>
                </a:lnTo>
                <a:lnTo>
                  <a:pt x="18625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951660" y="5555125"/>
            <a:ext cx="103590" cy="177515"/>
          </a:xfrm>
          <a:custGeom>
            <a:avLst/>
            <a:gdLst/>
            <a:ahLst/>
            <a:cxnLst/>
            <a:rect l="l" t="t" r="r" b="b"/>
            <a:pathLst>
              <a:path w="170814" h="292734">
                <a:moveTo>
                  <a:pt x="84709" y="0"/>
                </a:moveTo>
                <a:lnTo>
                  <a:pt x="38559" y="15012"/>
                </a:lnTo>
                <a:lnTo>
                  <a:pt x="13097" y="52374"/>
                </a:lnTo>
                <a:lnTo>
                  <a:pt x="2264" y="100571"/>
                </a:lnTo>
                <a:lnTo>
                  <a:pt x="0" y="148089"/>
                </a:lnTo>
                <a:lnTo>
                  <a:pt x="2377" y="195946"/>
                </a:lnTo>
                <a:lnTo>
                  <a:pt x="13534" y="242703"/>
                </a:lnTo>
                <a:lnTo>
                  <a:pt x="39513" y="278204"/>
                </a:lnTo>
                <a:lnTo>
                  <a:pt x="86353" y="292294"/>
                </a:lnTo>
                <a:lnTo>
                  <a:pt x="124343" y="284028"/>
                </a:lnTo>
                <a:lnTo>
                  <a:pt x="149914" y="261931"/>
                </a:lnTo>
                <a:lnTo>
                  <a:pt x="157510" y="245133"/>
                </a:lnTo>
                <a:lnTo>
                  <a:pt x="86981" y="245133"/>
                </a:lnTo>
                <a:lnTo>
                  <a:pt x="67354" y="234600"/>
                </a:lnTo>
                <a:lnTo>
                  <a:pt x="57579" y="209657"/>
                </a:lnTo>
                <a:lnTo>
                  <a:pt x="54228" y="180290"/>
                </a:lnTo>
                <a:lnTo>
                  <a:pt x="53872" y="156487"/>
                </a:lnTo>
                <a:lnTo>
                  <a:pt x="170560" y="156487"/>
                </a:lnTo>
                <a:lnTo>
                  <a:pt x="170560" y="148089"/>
                </a:lnTo>
                <a:lnTo>
                  <a:pt x="168974" y="118980"/>
                </a:lnTo>
                <a:lnTo>
                  <a:pt x="53872" y="118980"/>
                </a:lnTo>
                <a:lnTo>
                  <a:pt x="54033" y="98517"/>
                </a:lnTo>
                <a:lnTo>
                  <a:pt x="56871" y="74844"/>
                </a:lnTo>
                <a:lnTo>
                  <a:pt x="65918" y="55277"/>
                </a:lnTo>
                <a:lnTo>
                  <a:pt x="84709" y="47129"/>
                </a:lnTo>
                <a:lnTo>
                  <a:pt x="152970" y="47129"/>
                </a:lnTo>
                <a:lnTo>
                  <a:pt x="130560" y="14930"/>
                </a:lnTo>
                <a:lnTo>
                  <a:pt x="84709" y="0"/>
                </a:lnTo>
                <a:close/>
              </a:path>
              <a:path w="170814" h="292734">
                <a:moveTo>
                  <a:pt x="168853" y="192444"/>
                </a:moveTo>
                <a:lnTo>
                  <a:pt x="120059" y="192444"/>
                </a:lnTo>
                <a:lnTo>
                  <a:pt x="118835" y="209913"/>
                </a:lnTo>
                <a:lnTo>
                  <a:pt x="114039" y="226999"/>
                </a:lnTo>
                <a:lnTo>
                  <a:pt x="103984" y="239980"/>
                </a:lnTo>
                <a:lnTo>
                  <a:pt x="86981" y="245133"/>
                </a:lnTo>
                <a:lnTo>
                  <a:pt x="157510" y="245133"/>
                </a:lnTo>
                <a:lnTo>
                  <a:pt x="164329" y="230053"/>
                </a:lnTo>
                <a:lnTo>
                  <a:pt x="168853" y="192444"/>
                </a:lnTo>
                <a:close/>
              </a:path>
              <a:path w="170814" h="292734">
                <a:moveTo>
                  <a:pt x="152970" y="47129"/>
                </a:moveTo>
                <a:lnTo>
                  <a:pt x="84709" y="47129"/>
                </a:lnTo>
                <a:lnTo>
                  <a:pt x="103208" y="55277"/>
                </a:lnTo>
                <a:lnTo>
                  <a:pt x="112708" y="74844"/>
                </a:lnTo>
                <a:lnTo>
                  <a:pt x="116208" y="98517"/>
                </a:lnTo>
                <a:lnTo>
                  <a:pt x="116708" y="118980"/>
                </a:lnTo>
                <a:lnTo>
                  <a:pt x="168974" y="118980"/>
                </a:lnTo>
                <a:lnTo>
                  <a:pt x="167958" y="100323"/>
                </a:lnTo>
                <a:lnTo>
                  <a:pt x="156467" y="52154"/>
                </a:lnTo>
                <a:lnTo>
                  <a:pt x="152970" y="4712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079590" y="5555123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52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17" y="287802"/>
                </a:lnTo>
                <a:lnTo>
                  <a:pt x="53317" y="109357"/>
                </a:lnTo>
                <a:lnTo>
                  <a:pt x="55855" y="85204"/>
                </a:lnTo>
                <a:lnTo>
                  <a:pt x="64382" y="67042"/>
                </a:lnTo>
                <a:lnTo>
                  <a:pt x="80272" y="55606"/>
                </a:lnTo>
                <a:lnTo>
                  <a:pt x="104897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52" y="39244"/>
                </a:lnTo>
                <a:lnTo>
                  <a:pt x="52752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97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16" y="2665"/>
                </a:lnTo>
                <a:lnTo>
                  <a:pt x="77551" y="10379"/>
                </a:lnTo>
                <a:lnTo>
                  <a:pt x="64348" y="22714"/>
                </a:lnTo>
                <a:lnTo>
                  <a:pt x="53872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160876" y="5555125"/>
            <a:ext cx="83180" cy="177515"/>
          </a:xfrm>
          <a:custGeom>
            <a:avLst/>
            <a:gdLst/>
            <a:ahLst/>
            <a:cxnLst/>
            <a:rect l="l" t="t" r="r" b="b"/>
            <a:pathLst>
              <a:path w="137160" h="292734">
                <a:moveTo>
                  <a:pt x="9580" y="227218"/>
                </a:moveTo>
                <a:lnTo>
                  <a:pt x="9580" y="278839"/>
                </a:lnTo>
                <a:lnTo>
                  <a:pt x="20799" y="284961"/>
                </a:lnTo>
                <a:lnTo>
                  <a:pt x="31534" y="289140"/>
                </a:lnTo>
                <a:lnTo>
                  <a:pt x="42789" y="291532"/>
                </a:lnTo>
                <a:lnTo>
                  <a:pt x="55568" y="292294"/>
                </a:lnTo>
                <a:lnTo>
                  <a:pt x="89605" y="286161"/>
                </a:lnTo>
                <a:lnTo>
                  <a:pt x="115207" y="268925"/>
                </a:lnTo>
                <a:lnTo>
                  <a:pt x="129631" y="245133"/>
                </a:lnTo>
                <a:lnTo>
                  <a:pt x="53370" y="245133"/>
                </a:lnTo>
                <a:lnTo>
                  <a:pt x="40836" y="243835"/>
                </a:lnTo>
                <a:lnTo>
                  <a:pt x="29790" y="240177"/>
                </a:lnTo>
                <a:lnTo>
                  <a:pt x="19587" y="234518"/>
                </a:lnTo>
                <a:lnTo>
                  <a:pt x="9580" y="227218"/>
                </a:lnTo>
                <a:close/>
              </a:path>
              <a:path w="137160" h="292734">
                <a:moveTo>
                  <a:pt x="75767" y="0"/>
                </a:moveTo>
                <a:lnTo>
                  <a:pt x="45004" y="5785"/>
                </a:lnTo>
                <a:lnTo>
                  <a:pt x="21062" y="21877"/>
                </a:lnTo>
                <a:lnTo>
                  <a:pt x="5530" y="46378"/>
                </a:lnTo>
                <a:lnTo>
                  <a:pt x="0" y="77390"/>
                </a:lnTo>
                <a:lnTo>
                  <a:pt x="13862" y="124129"/>
                </a:lnTo>
                <a:lnTo>
                  <a:pt x="44359" y="154069"/>
                </a:lnTo>
                <a:lnTo>
                  <a:pt x="74857" y="178632"/>
                </a:lnTo>
                <a:lnTo>
                  <a:pt x="88719" y="209239"/>
                </a:lnTo>
                <a:lnTo>
                  <a:pt x="86422" y="224084"/>
                </a:lnTo>
                <a:lnTo>
                  <a:pt x="79648" y="235397"/>
                </a:lnTo>
                <a:lnTo>
                  <a:pt x="68572" y="242604"/>
                </a:lnTo>
                <a:lnTo>
                  <a:pt x="53370" y="245133"/>
                </a:lnTo>
                <a:lnTo>
                  <a:pt x="129631" y="245133"/>
                </a:lnTo>
                <a:lnTo>
                  <a:pt x="131331" y="242329"/>
                </a:lnTo>
                <a:lnTo>
                  <a:pt x="136938" y="208119"/>
                </a:lnTo>
                <a:lnTo>
                  <a:pt x="123250" y="160321"/>
                </a:lnTo>
                <a:lnTo>
                  <a:pt x="93048" y="130350"/>
                </a:lnTo>
                <a:lnTo>
                  <a:pt x="62624" y="106582"/>
                </a:lnTo>
                <a:lnTo>
                  <a:pt x="48270" y="77390"/>
                </a:lnTo>
                <a:lnTo>
                  <a:pt x="51119" y="64620"/>
                </a:lnTo>
                <a:lnTo>
                  <a:pt x="58862" y="55108"/>
                </a:lnTo>
                <a:lnTo>
                  <a:pt x="70295" y="49168"/>
                </a:lnTo>
                <a:lnTo>
                  <a:pt x="84217" y="47118"/>
                </a:lnTo>
                <a:lnTo>
                  <a:pt x="123493" y="47118"/>
                </a:lnTo>
                <a:lnTo>
                  <a:pt x="123493" y="12303"/>
                </a:lnTo>
                <a:lnTo>
                  <a:pt x="112184" y="6612"/>
                </a:lnTo>
                <a:lnTo>
                  <a:pt x="100698" y="2802"/>
                </a:lnTo>
                <a:lnTo>
                  <a:pt x="88678" y="666"/>
                </a:lnTo>
                <a:lnTo>
                  <a:pt x="75767" y="0"/>
                </a:lnTo>
                <a:close/>
              </a:path>
              <a:path w="137160" h="292734">
                <a:moveTo>
                  <a:pt x="123493" y="47118"/>
                </a:moveTo>
                <a:lnTo>
                  <a:pt x="84217" y="47118"/>
                </a:lnTo>
                <a:lnTo>
                  <a:pt x="94369" y="48226"/>
                </a:lnTo>
                <a:lnTo>
                  <a:pt x="104896" y="51337"/>
                </a:lnTo>
                <a:lnTo>
                  <a:pt x="114902" y="56134"/>
                </a:lnTo>
                <a:lnTo>
                  <a:pt x="123493" y="62301"/>
                </a:lnTo>
                <a:lnTo>
                  <a:pt x="123493" y="47118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259593" y="5484682"/>
            <a:ext cx="42745" cy="245286"/>
          </a:xfrm>
          <a:custGeom>
            <a:avLst/>
            <a:gdLst/>
            <a:ahLst/>
            <a:cxnLst/>
            <a:rect l="l" t="t" r="r" b="b"/>
            <a:pathLst>
              <a:path w="70485" h="404495">
                <a:moveTo>
                  <a:pt x="61149" y="120551"/>
                </a:moveTo>
                <a:lnTo>
                  <a:pt x="8418" y="120551"/>
                </a:lnTo>
                <a:lnTo>
                  <a:pt x="8418" y="403935"/>
                </a:lnTo>
                <a:lnTo>
                  <a:pt x="61149" y="403935"/>
                </a:lnTo>
                <a:lnTo>
                  <a:pt x="61149" y="120551"/>
                </a:lnTo>
                <a:close/>
              </a:path>
              <a:path w="70485" h="404495">
                <a:moveTo>
                  <a:pt x="35360" y="0"/>
                </a:moveTo>
                <a:lnTo>
                  <a:pt x="21539" y="2750"/>
                </a:lnTo>
                <a:lnTo>
                  <a:pt x="10305" y="10235"/>
                </a:lnTo>
                <a:lnTo>
                  <a:pt x="2759" y="21300"/>
                </a:lnTo>
                <a:lnTo>
                  <a:pt x="0" y="34794"/>
                </a:lnTo>
                <a:lnTo>
                  <a:pt x="2759" y="48587"/>
                </a:lnTo>
                <a:lnTo>
                  <a:pt x="10305" y="59808"/>
                </a:lnTo>
                <a:lnTo>
                  <a:pt x="21539" y="67352"/>
                </a:lnTo>
                <a:lnTo>
                  <a:pt x="35360" y="70113"/>
                </a:lnTo>
                <a:lnTo>
                  <a:pt x="48601" y="67352"/>
                </a:lnTo>
                <a:lnTo>
                  <a:pt x="59684" y="59808"/>
                </a:lnTo>
                <a:lnTo>
                  <a:pt x="67295" y="48587"/>
                </a:lnTo>
                <a:lnTo>
                  <a:pt x="70123" y="34794"/>
                </a:lnTo>
                <a:lnTo>
                  <a:pt x="67295" y="21300"/>
                </a:lnTo>
                <a:lnTo>
                  <a:pt x="59684" y="10235"/>
                </a:lnTo>
                <a:lnTo>
                  <a:pt x="48601" y="2750"/>
                </a:lnTo>
                <a:lnTo>
                  <a:pt x="35360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321143" y="5475807"/>
            <a:ext cx="108596" cy="256838"/>
          </a:xfrm>
          <a:custGeom>
            <a:avLst/>
            <a:gdLst/>
            <a:ahLst/>
            <a:cxnLst/>
            <a:rect l="l" t="t" r="r" b="b"/>
            <a:pathLst>
              <a:path w="179070" h="423545">
                <a:moveTo>
                  <a:pt x="89222" y="130770"/>
                </a:moveTo>
                <a:lnTo>
                  <a:pt x="41214" y="145060"/>
                </a:lnTo>
                <a:lnTo>
                  <a:pt x="14329" y="181124"/>
                </a:lnTo>
                <a:lnTo>
                  <a:pt x="2585" y="228753"/>
                </a:lnTo>
                <a:lnTo>
                  <a:pt x="0" y="277740"/>
                </a:lnTo>
                <a:lnTo>
                  <a:pt x="2585" y="325533"/>
                </a:lnTo>
                <a:lnTo>
                  <a:pt x="14329" y="372702"/>
                </a:lnTo>
                <a:lnTo>
                  <a:pt x="41214" y="408720"/>
                </a:lnTo>
                <a:lnTo>
                  <a:pt x="89222" y="423065"/>
                </a:lnTo>
                <a:lnTo>
                  <a:pt x="137243" y="408720"/>
                </a:lnTo>
                <a:lnTo>
                  <a:pt x="162526" y="374847"/>
                </a:lnTo>
                <a:lnTo>
                  <a:pt x="89222" y="374847"/>
                </a:lnTo>
                <a:lnTo>
                  <a:pt x="66682" y="362520"/>
                </a:lnTo>
                <a:lnTo>
                  <a:pt x="56428" y="333883"/>
                </a:lnTo>
                <a:lnTo>
                  <a:pt x="53740" y="301452"/>
                </a:lnTo>
                <a:lnTo>
                  <a:pt x="53893" y="277740"/>
                </a:lnTo>
                <a:lnTo>
                  <a:pt x="53740" y="252857"/>
                </a:lnTo>
                <a:lnTo>
                  <a:pt x="56428" y="219973"/>
                </a:lnTo>
                <a:lnTo>
                  <a:pt x="66682" y="191293"/>
                </a:lnTo>
                <a:lnTo>
                  <a:pt x="89222" y="179020"/>
                </a:lnTo>
                <a:lnTo>
                  <a:pt x="162559" y="179020"/>
                </a:lnTo>
                <a:lnTo>
                  <a:pt x="137243" y="145060"/>
                </a:lnTo>
                <a:lnTo>
                  <a:pt x="89222" y="130770"/>
                </a:lnTo>
                <a:close/>
              </a:path>
              <a:path w="179070" h="423545">
                <a:moveTo>
                  <a:pt x="162559" y="179020"/>
                </a:moveTo>
                <a:lnTo>
                  <a:pt x="89222" y="179020"/>
                </a:lnTo>
                <a:lnTo>
                  <a:pt x="111798" y="191293"/>
                </a:lnTo>
                <a:lnTo>
                  <a:pt x="122059" y="219973"/>
                </a:lnTo>
                <a:lnTo>
                  <a:pt x="124741" y="252857"/>
                </a:lnTo>
                <a:lnTo>
                  <a:pt x="124582" y="277740"/>
                </a:lnTo>
                <a:lnTo>
                  <a:pt x="124741" y="301452"/>
                </a:lnTo>
                <a:lnTo>
                  <a:pt x="122059" y="333883"/>
                </a:lnTo>
                <a:lnTo>
                  <a:pt x="111798" y="362520"/>
                </a:lnTo>
                <a:lnTo>
                  <a:pt x="89222" y="374847"/>
                </a:lnTo>
                <a:lnTo>
                  <a:pt x="162526" y="374847"/>
                </a:lnTo>
                <a:lnTo>
                  <a:pt x="164127" y="372702"/>
                </a:lnTo>
                <a:lnTo>
                  <a:pt x="175863" y="325533"/>
                </a:lnTo>
                <a:lnTo>
                  <a:pt x="178444" y="277740"/>
                </a:lnTo>
                <a:lnTo>
                  <a:pt x="175863" y="228753"/>
                </a:lnTo>
                <a:lnTo>
                  <a:pt x="164127" y="181124"/>
                </a:lnTo>
                <a:lnTo>
                  <a:pt x="162559" y="179020"/>
                </a:lnTo>
                <a:close/>
              </a:path>
              <a:path w="179070" h="423545">
                <a:moveTo>
                  <a:pt x="93714" y="0"/>
                </a:moveTo>
                <a:lnTo>
                  <a:pt x="47736" y="83641"/>
                </a:lnTo>
                <a:lnTo>
                  <a:pt x="75756" y="99892"/>
                </a:lnTo>
                <a:lnTo>
                  <a:pt x="131325" y="24145"/>
                </a:lnTo>
                <a:lnTo>
                  <a:pt x="93714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453856" y="5555112"/>
            <a:ext cx="102819" cy="174819"/>
          </a:xfrm>
          <a:custGeom>
            <a:avLst/>
            <a:gdLst/>
            <a:ahLst/>
            <a:cxnLst/>
            <a:rect l="l" t="t" r="r" b="b"/>
            <a:pathLst>
              <a:path w="169545" h="288290">
                <a:moveTo>
                  <a:pt x="52752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52" y="287813"/>
                </a:lnTo>
                <a:lnTo>
                  <a:pt x="52854" y="90905"/>
                </a:lnTo>
                <a:lnTo>
                  <a:pt x="55686" y="70050"/>
                </a:lnTo>
                <a:lnTo>
                  <a:pt x="65041" y="53725"/>
                </a:lnTo>
                <a:lnTo>
                  <a:pt x="84709" y="47129"/>
                </a:lnTo>
                <a:lnTo>
                  <a:pt x="164807" y="47129"/>
                </a:lnTo>
                <a:lnTo>
                  <a:pt x="162549" y="37056"/>
                </a:lnTo>
                <a:lnTo>
                  <a:pt x="52752" y="37056"/>
                </a:lnTo>
                <a:lnTo>
                  <a:pt x="52752" y="4450"/>
                </a:lnTo>
                <a:close/>
              </a:path>
              <a:path w="169545" h="288290">
                <a:moveTo>
                  <a:pt x="164807" y="47129"/>
                </a:moveTo>
                <a:lnTo>
                  <a:pt x="84709" y="47129"/>
                </a:lnTo>
                <a:lnTo>
                  <a:pt x="101477" y="51387"/>
                </a:lnTo>
                <a:lnTo>
                  <a:pt x="110965" y="62225"/>
                </a:lnTo>
                <a:lnTo>
                  <a:pt x="115183" y="76743"/>
                </a:lnTo>
                <a:lnTo>
                  <a:pt x="116071" y="90905"/>
                </a:lnTo>
                <a:lnTo>
                  <a:pt x="116143" y="287813"/>
                </a:lnTo>
                <a:lnTo>
                  <a:pt x="168916" y="287813"/>
                </a:lnTo>
                <a:lnTo>
                  <a:pt x="168838" y="90905"/>
                </a:lnTo>
                <a:lnTo>
                  <a:pt x="167773" y="60359"/>
                </a:lnTo>
                <a:lnTo>
                  <a:pt x="164807" y="47129"/>
                </a:lnTo>
                <a:close/>
              </a:path>
              <a:path w="169545" h="288290">
                <a:moveTo>
                  <a:pt x="111106" y="0"/>
                </a:moveTo>
                <a:lnTo>
                  <a:pt x="92005" y="2556"/>
                </a:lnTo>
                <a:lnTo>
                  <a:pt x="76399" y="9905"/>
                </a:lnTo>
                <a:lnTo>
                  <a:pt x="63838" y="21565"/>
                </a:lnTo>
                <a:lnTo>
                  <a:pt x="53872" y="37056"/>
                </a:lnTo>
                <a:lnTo>
                  <a:pt x="162549" y="37056"/>
                </a:lnTo>
                <a:lnTo>
                  <a:pt x="161050" y="30368"/>
                </a:lnTo>
                <a:lnTo>
                  <a:pt x="143807" y="8477"/>
                </a:lnTo>
                <a:lnTo>
                  <a:pt x="11110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276437" y="5841001"/>
            <a:ext cx="287664" cy="121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601901" y="5835150"/>
            <a:ext cx="84402" cy="10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726084" y="5840999"/>
            <a:ext cx="37739" cy="95881"/>
          </a:xfrm>
          <a:custGeom>
            <a:avLst/>
            <a:gdLst/>
            <a:ahLst/>
            <a:cxnLst/>
            <a:rect l="l" t="t" r="r" b="b"/>
            <a:pathLst>
              <a:path w="62230" h="158115">
                <a:moveTo>
                  <a:pt x="17182" y="0"/>
                </a:moveTo>
                <a:lnTo>
                  <a:pt x="0" y="0"/>
                </a:lnTo>
                <a:lnTo>
                  <a:pt x="0" y="157722"/>
                </a:lnTo>
                <a:lnTo>
                  <a:pt x="15444" y="157722"/>
                </a:lnTo>
                <a:lnTo>
                  <a:pt x="15444" y="82217"/>
                </a:lnTo>
                <a:lnTo>
                  <a:pt x="19413" y="82217"/>
                </a:lnTo>
                <a:lnTo>
                  <a:pt x="39351" y="80070"/>
                </a:lnTo>
                <a:lnTo>
                  <a:pt x="52548" y="73056"/>
                </a:lnTo>
                <a:lnTo>
                  <a:pt x="54973" y="68825"/>
                </a:lnTo>
                <a:lnTo>
                  <a:pt x="15444" y="68825"/>
                </a:lnTo>
                <a:lnTo>
                  <a:pt x="15444" y="13392"/>
                </a:lnTo>
                <a:lnTo>
                  <a:pt x="54581" y="13392"/>
                </a:lnTo>
                <a:lnTo>
                  <a:pt x="48570" y="5906"/>
                </a:lnTo>
                <a:lnTo>
                  <a:pt x="34249" y="933"/>
                </a:lnTo>
                <a:lnTo>
                  <a:pt x="17182" y="0"/>
                </a:lnTo>
                <a:close/>
              </a:path>
              <a:path w="62230" h="158115">
                <a:moveTo>
                  <a:pt x="54581" y="13392"/>
                </a:moveTo>
                <a:lnTo>
                  <a:pt x="18502" y="13392"/>
                </a:lnTo>
                <a:lnTo>
                  <a:pt x="31947" y="14648"/>
                </a:lnTo>
                <a:lnTo>
                  <a:pt x="40477" y="19042"/>
                </a:lnTo>
                <a:lnTo>
                  <a:pt x="44959" y="27514"/>
                </a:lnTo>
                <a:lnTo>
                  <a:pt x="46260" y="41003"/>
                </a:lnTo>
                <a:lnTo>
                  <a:pt x="45114" y="53889"/>
                </a:lnTo>
                <a:lnTo>
                  <a:pt x="41649" y="62504"/>
                </a:lnTo>
                <a:lnTo>
                  <a:pt x="34267" y="67324"/>
                </a:lnTo>
                <a:lnTo>
                  <a:pt x="21371" y="68825"/>
                </a:lnTo>
                <a:lnTo>
                  <a:pt x="54973" y="68825"/>
                </a:lnTo>
                <a:lnTo>
                  <a:pt x="59846" y="60320"/>
                </a:lnTo>
                <a:lnTo>
                  <a:pt x="62092" y="41003"/>
                </a:lnTo>
                <a:lnTo>
                  <a:pt x="58425" y="18177"/>
                </a:lnTo>
                <a:lnTo>
                  <a:pt x="54581" y="1339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71879" y="5870414"/>
            <a:ext cx="20410" cy="66231"/>
          </a:xfrm>
          <a:custGeom>
            <a:avLst/>
            <a:gdLst/>
            <a:ahLst/>
            <a:cxnLst/>
            <a:rect l="l" t="t" r="r" b="b"/>
            <a:pathLst>
              <a:path w="33655" h="109220">
                <a:moveTo>
                  <a:pt x="14313" y="1853"/>
                </a:moveTo>
                <a:lnTo>
                  <a:pt x="0" y="1853"/>
                </a:lnTo>
                <a:lnTo>
                  <a:pt x="0" y="109190"/>
                </a:lnTo>
                <a:lnTo>
                  <a:pt x="14313" y="109190"/>
                </a:lnTo>
                <a:lnTo>
                  <a:pt x="14313" y="46658"/>
                </a:lnTo>
                <a:lnTo>
                  <a:pt x="14787" y="34602"/>
                </a:lnTo>
                <a:lnTo>
                  <a:pt x="16939" y="24833"/>
                </a:lnTo>
                <a:lnTo>
                  <a:pt x="21867" y="18285"/>
                </a:lnTo>
                <a:lnTo>
                  <a:pt x="30052" y="16062"/>
                </a:lnTo>
                <a:lnTo>
                  <a:pt x="14313" y="16062"/>
                </a:lnTo>
                <a:lnTo>
                  <a:pt x="14313" y="1853"/>
                </a:lnTo>
                <a:close/>
              </a:path>
              <a:path w="33655" h="109220">
                <a:moveTo>
                  <a:pt x="24020" y="0"/>
                </a:moveTo>
                <a:lnTo>
                  <a:pt x="17873" y="8554"/>
                </a:lnTo>
                <a:lnTo>
                  <a:pt x="14774" y="16062"/>
                </a:lnTo>
                <a:lnTo>
                  <a:pt x="30052" y="16062"/>
                </a:lnTo>
                <a:lnTo>
                  <a:pt x="30669" y="15894"/>
                </a:lnTo>
                <a:lnTo>
                  <a:pt x="33454" y="15894"/>
                </a:lnTo>
                <a:lnTo>
                  <a:pt x="33454" y="240"/>
                </a:lnTo>
                <a:lnTo>
                  <a:pt x="24020" y="0"/>
                </a:lnTo>
                <a:close/>
              </a:path>
              <a:path w="33655" h="109220">
                <a:moveTo>
                  <a:pt x="33454" y="15894"/>
                </a:moveTo>
                <a:lnTo>
                  <a:pt x="30669" y="15894"/>
                </a:lnTo>
                <a:lnTo>
                  <a:pt x="33454" y="16062"/>
                </a:lnTo>
                <a:lnTo>
                  <a:pt x="33454" y="1589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797273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96" y="0"/>
                </a:moveTo>
                <a:lnTo>
                  <a:pt x="14785" y="5801"/>
                </a:lnTo>
                <a:lnTo>
                  <a:pt x="5043" y="20068"/>
                </a:lnTo>
                <a:lnTo>
                  <a:pt x="878" y="38100"/>
                </a:lnTo>
                <a:lnTo>
                  <a:pt x="0" y="55192"/>
                </a:lnTo>
                <a:lnTo>
                  <a:pt x="878" y="72414"/>
                </a:lnTo>
                <a:lnTo>
                  <a:pt x="5043" y="90518"/>
                </a:lnTo>
                <a:lnTo>
                  <a:pt x="14785" y="104817"/>
                </a:lnTo>
                <a:lnTo>
                  <a:pt x="32396" y="110624"/>
                </a:lnTo>
                <a:lnTo>
                  <a:pt x="49993" y="104817"/>
                </a:lnTo>
                <a:lnTo>
                  <a:pt x="54733" y="97850"/>
                </a:lnTo>
                <a:lnTo>
                  <a:pt x="32396" y="97850"/>
                </a:lnTo>
                <a:lnTo>
                  <a:pt x="22395" y="92657"/>
                </a:lnTo>
                <a:lnTo>
                  <a:pt x="17135" y="80447"/>
                </a:lnTo>
                <a:lnTo>
                  <a:pt x="15095" y="66274"/>
                </a:lnTo>
                <a:lnTo>
                  <a:pt x="14753" y="55192"/>
                </a:lnTo>
                <a:lnTo>
                  <a:pt x="15095" y="44225"/>
                </a:lnTo>
                <a:lnTo>
                  <a:pt x="17135" y="30103"/>
                </a:lnTo>
                <a:lnTo>
                  <a:pt x="22395" y="17906"/>
                </a:lnTo>
                <a:lnTo>
                  <a:pt x="32396" y="12711"/>
                </a:lnTo>
                <a:lnTo>
                  <a:pt x="54705" y="12711"/>
                </a:lnTo>
                <a:lnTo>
                  <a:pt x="49993" y="5801"/>
                </a:lnTo>
                <a:lnTo>
                  <a:pt x="32396" y="0"/>
                </a:lnTo>
                <a:close/>
              </a:path>
              <a:path w="64769" h="111125">
                <a:moveTo>
                  <a:pt x="54705" y="12711"/>
                </a:moveTo>
                <a:lnTo>
                  <a:pt x="32396" y="12711"/>
                </a:lnTo>
                <a:lnTo>
                  <a:pt x="42385" y="17906"/>
                </a:lnTo>
                <a:lnTo>
                  <a:pt x="47628" y="30103"/>
                </a:lnTo>
                <a:lnTo>
                  <a:pt x="49652" y="44225"/>
                </a:lnTo>
                <a:lnTo>
                  <a:pt x="49988" y="55192"/>
                </a:lnTo>
                <a:lnTo>
                  <a:pt x="49652" y="66274"/>
                </a:lnTo>
                <a:lnTo>
                  <a:pt x="47628" y="80447"/>
                </a:lnTo>
                <a:lnTo>
                  <a:pt x="42385" y="92657"/>
                </a:lnTo>
                <a:lnTo>
                  <a:pt x="32396" y="97850"/>
                </a:lnTo>
                <a:lnTo>
                  <a:pt x="54733" y="97850"/>
                </a:lnTo>
                <a:lnTo>
                  <a:pt x="59722" y="90518"/>
                </a:lnTo>
                <a:lnTo>
                  <a:pt x="63876" y="72414"/>
                </a:lnTo>
                <a:lnTo>
                  <a:pt x="64751" y="55192"/>
                </a:lnTo>
                <a:lnTo>
                  <a:pt x="63876" y="38100"/>
                </a:lnTo>
                <a:lnTo>
                  <a:pt x="59722" y="20068"/>
                </a:lnTo>
                <a:lnTo>
                  <a:pt x="54705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846667" y="5870559"/>
            <a:ext cx="62770" cy="66231"/>
          </a:xfrm>
          <a:custGeom>
            <a:avLst/>
            <a:gdLst/>
            <a:ahLst/>
            <a:cxnLst/>
            <a:rect l="l" t="t" r="r" b="b"/>
            <a:pathLst>
              <a:path w="103505" h="109220">
                <a:moveTo>
                  <a:pt x="14345" y="1612"/>
                </a:moveTo>
                <a:lnTo>
                  <a:pt x="0" y="1612"/>
                </a:lnTo>
                <a:lnTo>
                  <a:pt x="0" y="108949"/>
                </a:lnTo>
                <a:lnTo>
                  <a:pt x="14345" y="108949"/>
                </a:lnTo>
                <a:lnTo>
                  <a:pt x="14414" y="42867"/>
                </a:lnTo>
                <a:lnTo>
                  <a:pt x="14684" y="34077"/>
                </a:lnTo>
                <a:lnTo>
                  <a:pt x="16735" y="22994"/>
                </a:lnTo>
                <a:lnTo>
                  <a:pt x="22049" y="14455"/>
                </a:lnTo>
                <a:lnTo>
                  <a:pt x="32177" y="11036"/>
                </a:lnTo>
                <a:lnTo>
                  <a:pt x="56276" y="11036"/>
                </a:lnTo>
                <a:lnTo>
                  <a:pt x="56098" y="10648"/>
                </a:lnTo>
                <a:lnTo>
                  <a:pt x="14345" y="10648"/>
                </a:lnTo>
                <a:lnTo>
                  <a:pt x="14345" y="1612"/>
                </a:lnTo>
                <a:close/>
              </a:path>
              <a:path w="103505" h="109220">
                <a:moveTo>
                  <a:pt x="56276" y="11036"/>
                </a:moveTo>
                <a:lnTo>
                  <a:pt x="43831" y="11036"/>
                </a:lnTo>
                <a:lnTo>
                  <a:pt x="44450" y="21847"/>
                </a:lnTo>
                <a:lnTo>
                  <a:pt x="44480" y="108949"/>
                </a:lnTo>
                <a:lnTo>
                  <a:pt x="58804" y="108949"/>
                </a:lnTo>
                <a:lnTo>
                  <a:pt x="58804" y="42867"/>
                </a:lnTo>
                <a:lnTo>
                  <a:pt x="59079" y="34077"/>
                </a:lnTo>
                <a:lnTo>
                  <a:pt x="59206" y="31810"/>
                </a:lnTo>
                <a:lnTo>
                  <a:pt x="61149" y="21847"/>
                </a:lnTo>
                <a:lnTo>
                  <a:pt x="66340" y="14095"/>
                </a:lnTo>
                <a:lnTo>
                  <a:pt x="70741" y="12732"/>
                </a:lnTo>
                <a:lnTo>
                  <a:pt x="57055" y="12732"/>
                </a:lnTo>
                <a:lnTo>
                  <a:pt x="56276" y="11036"/>
                </a:lnTo>
                <a:close/>
              </a:path>
              <a:path w="103505" h="109220">
                <a:moveTo>
                  <a:pt x="100103" y="11036"/>
                </a:moveTo>
                <a:lnTo>
                  <a:pt x="87903" y="11036"/>
                </a:lnTo>
                <a:lnTo>
                  <a:pt x="88972" y="21847"/>
                </a:lnTo>
                <a:lnTo>
                  <a:pt x="88981" y="108949"/>
                </a:lnTo>
                <a:lnTo>
                  <a:pt x="103295" y="108949"/>
                </a:lnTo>
                <a:lnTo>
                  <a:pt x="103295" y="31810"/>
                </a:lnTo>
                <a:lnTo>
                  <a:pt x="102693" y="20094"/>
                </a:lnTo>
                <a:lnTo>
                  <a:pt x="100103" y="11036"/>
                </a:lnTo>
                <a:close/>
              </a:path>
              <a:path w="103505" h="109220">
                <a:moveTo>
                  <a:pt x="80395" y="0"/>
                </a:moveTo>
                <a:lnTo>
                  <a:pt x="73207" y="871"/>
                </a:lnTo>
                <a:lnTo>
                  <a:pt x="67056" y="3386"/>
                </a:lnTo>
                <a:lnTo>
                  <a:pt x="61740" y="7390"/>
                </a:lnTo>
                <a:lnTo>
                  <a:pt x="57055" y="12732"/>
                </a:lnTo>
                <a:lnTo>
                  <a:pt x="70741" y="12732"/>
                </a:lnTo>
                <a:lnTo>
                  <a:pt x="76217" y="11036"/>
                </a:lnTo>
                <a:lnTo>
                  <a:pt x="100103" y="11036"/>
                </a:lnTo>
                <a:lnTo>
                  <a:pt x="99780" y="9909"/>
                </a:lnTo>
                <a:lnTo>
                  <a:pt x="92901" y="2721"/>
                </a:lnTo>
                <a:lnTo>
                  <a:pt x="80395" y="0"/>
                </a:lnTo>
                <a:close/>
              </a:path>
              <a:path w="103505" h="109220">
                <a:moveTo>
                  <a:pt x="45338" y="0"/>
                </a:moveTo>
                <a:lnTo>
                  <a:pt x="27527" y="0"/>
                </a:lnTo>
                <a:lnTo>
                  <a:pt x="19821" y="4376"/>
                </a:lnTo>
                <a:lnTo>
                  <a:pt x="14774" y="10648"/>
                </a:lnTo>
                <a:lnTo>
                  <a:pt x="56098" y="10648"/>
                </a:lnTo>
                <a:lnTo>
                  <a:pt x="53307" y="4575"/>
                </a:lnTo>
                <a:lnTo>
                  <a:pt x="453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919346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44" y="0"/>
                </a:moveTo>
                <a:lnTo>
                  <a:pt x="14745" y="5801"/>
                </a:lnTo>
                <a:lnTo>
                  <a:pt x="5020" y="20068"/>
                </a:lnTo>
                <a:lnTo>
                  <a:pt x="872" y="38100"/>
                </a:lnTo>
                <a:lnTo>
                  <a:pt x="0" y="55192"/>
                </a:lnTo>
                <a:lnTo>
                  <a:pt x="872" y="72414"/>
                </a:lnTo>
                <a:lnTo>
                  <a:pt x="5020" y="90518"/>
                </a:lnTo>
                <a:lnTo>
                  <a:pt x="14745" y="104817"/>
                </a:lnTo>
                <a:lnTo>
                  <a:pt x="32344" y="110624"/>
                </a:lnTo>
                <a:lnTo>
                  <a:pt x="49942" y="104817"/>
                </a:lnTo>
                <a:lnTo>
                  <a:pt x="54684" y="97850"/>
                </a:lnTo>
                <a:lnTo>
                  <a:pt x="32344" y="97850"/>
                </a:lnTo>
                <a:lnTo>
                  <a:pt x="22348" y="92657"/>
                </a:lnTo>
                <a:lnTo>
                  <a:pt x="17098" y="80447"/>
                </a:lnTo>
                <a:lnTo>
                  <a:pt x="15069" y="66274"/>
                </a:lnTo>
                <a:lnTo>
                  <a:pt x="14732" y="55192"/>
                </a:lnTo>
                <a:lnTo>
                  <a:pt x="15069" y="44225"/>
                </a:lnTo>
                <a:lnTo>
                  <a:pt x="17098" y="30103"/>
                </a:lnTo>
                <a:lnTo>
                  <a:pt x="22348" y="17906"/>
                </a:lnTo>
                <a:lnTo>
                  <a:pt x="32344" y="12711"/>
                </a:lnTo>
                <a:lnTo>
                  <a:pt x="54656" y="12711"/>
                </a:lnTo>
                <a:lnTo>
                  <a:pt x="49942" y="5801"/>
                </a:lnTo>
                <a:lnTo>
                  <a:pt x="32344" y="0"/>
                </a:lnTo>
                <a:close/>
              </a:path>
              <a:path w="64769" h="111125">
                <a:moveTo>
                  <a:pt x="54656" y="12711"/>
                </a:moveTo>
                <a:lnTo>
                  <a:pt x="32344" y="12711"/>
                </a:lnTo>
                <a:lnTo>
                  <a:pt x="42352" y="17906"/>
                </a:lnTo>
                <a:lnTo>
                  <a:pt x="47596" y="30103"/>
                </a:lnTo>
                <a:lnTo>
                  <a:pt x="49615" y="44225"/>
                </a:lnTo>
                <a:lnTo>
                  <a:pt x="49946" y="55192"/>
                </a:lnTo>
                <a:lnTo>
                  <a:pt x="49615" y="66274"/>
                </a:lnTo>
                <a:lnTo>
                  <a:pt x="47596" y="80447"/>
                </a:lnTo>
                <a:lnTo>
                  <a:pt x="42352" y="92657"/>
                </a:lnTo>
                <a:lnTo>
                  <a:pt x="32344" y="97850"/>
                </a:lnTo>
                <a:lnTo>
                  <a:pt x="54684" y="97850"/>
                </a:lnTo>
                <a:lnTo>
                  <a:pt x="59674" y="90518"/>
                </a:lnTo>
                <a:lnTo>
                  <a:pt x="63833" y="72414"/>
                </a:lnTo>
                <a:lnTo>
                  <a:pt x="64710" y="55192"/>
                </a:lnTo>
                <a:lnTo>
                  <a:pt x="63833" y="38100"/>
                </a:lnTo>
                <a:lnTo>
                  <a:pt x="59674" y="20068"/>
                </a:lnTo>
                <a:lnTo>
                  <a:pt x="54656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966711" y="5870545"/>
            <a:ext cx="29652" cy="67386"/>
          </a:xfrm>
          <a:custGeom>
            <a:avLst/>
            <a:gdLst/>
            <a:ahLst/>
            <a:cxnLst/>
            <a:rect l="l" t="t" r="r" b="b"/>
            <a:pathLst>
              <a:path w="48895" h="111125">
                <a:moveTo>
                  <a:pt x="38354" y="0"/>
                </a:moveTo>
                <a:lnTo>
                  <a:pt x="33087" y="0"/>
                </a:lnTo>
                <a:lnTo>
                  <a:pt x="15836" y="6133"/>
                </a:lnTo>
                <a:lnTo>
                  <a:pt x="5804" y="21152"/>
                </a:lnTo>
                <a:lnTo>
                  <a:pt x="1142" y="39981"/>
                </a:lnTo>
                <a:lnTo>
                  <a:pt x="0" y="57547"/>
                </a:lnTo>
                <a:lnTo>
                  <a:pt x="1408" y="73592"/>
                </a:lnTo>
                <a:lnTo>
                  <a:pt x="6456" y="90984"/>
                </a:lnTo>
                <a:lnTo>
                  <a:pt x="16375" y="104932"/>
                </a:lnTo>
                <a:lnTo>
                  <a:pt x="32396" y="110645"/>
                </a:lnTo>
                <a:lnTo>
                  <a:pt x="37936" y="110645"/>
                </a:lnTo>
                <a:lnTo>
                  <a:pt x="44501" y="108562"/>
                </a:lnTo>
                <a:lnTo>
                  <a:pt x="48689" y="105211"/>
                </a:lnTo>
                <a:lnTo>
                  <a:pt x="48689" y="97892"/>
                </a:lnTo>
                <a:lnTo>
                  <a:pt x="34145" y="97892"/>
                </a:lnTo>
                <a:lnTo>
                  <a:pt x="23974" y="92790"/>
                </a:lnTo>
                <a:lnTo>
                  <a:pt x="18105" y="80765"/>
                </a:lnTo>
                <a:lnTo>
                  <a:pt x="15411" y="66736"/>
                </a:lnTo>
                <a:lnTo>
                  <a:pt x="14763" y="55621"/>
                </a:lnTo>
                <a:lnTo>
                  <a:pt x="15329" y="43725"/>
                </a:lnTo>
                <a:lnTo>
                  <a:pt x="17958" y="29571"/>
                </a:lnTo>
                <a:lnTo>
                  <a:pt x="24053" y="17727"/>
                </a:lnTo>
                <a:lnTo>
                  <a:pt x="35014" y="12764"/>
                </a:lnTo>
                <a:lnTo>
                  <a:pt x="48689" y="12764"/>
                </a:lnTo>
                <a:lnTo>
                  <a:pt x="48689" y="4177"/>
                </a:lnTo>
                <a:lnTo>
                  <a:pt x="44061" y="1455"/>
                </a:lnTo>
                <a:lnTo>
                  <a:pt x="38354" y="0"/>
                </a:lnTo>
                <a:close/>
              </a:path>
              <a:path w="48895" h="111125">
                <a:moveTo>
                  <a:pt x="48689" y="88280"/>
                </a:moveTo>
                <a:lnTo>
                  <a:pt x="48249" y="88280"/>
                </a:lnTo>
                <a:lnTo>
                  <a:pt x="44920" y="93065"/>
                </a:lnTo>
                <a:lnTo>
                  <a:pt x="40731" y="97892"/>
                </a:lnTo>
                <a:lnTo>
                  <a:pt x="48689" y="97892"/>
                </a:lnTo>
                <a:lnTo>
                  <a:pt x="48689" y="88280"/>
                </a:lnTo>
                <a:close/>
              </a:path>
              <a:path w="48895" h="111125">
                <a:moveTo>
                  <a:pt x="48689" y="12764"/>
                </a:moveTo>
                <a:lnTo>
                  <a:pt x="40532" y="12764"/>
                </a:lnTo>
                <a:lnTo>
                  <a:pt x="45150" y="16292"/>
                </a:lnTo>
                <a:lnTo>
                  <a:pt x="48689" y="19852"/>
                </a:lnTo>
                <a:lnTo>
                  <a:pt x="48689" y="127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003723" y="5846181"/>
            <a:ext cx="13093" cy="90490"/>
          </a:xfrm>
          <a:custGeom>
            <a:avLst/>
            <a:gdLst/>
            <a:ahLst/>
            <a:cxnLst/>
            <a:rect l="l" t="t" r="r" b="b"/>
            <a:pathLst>
              <a:path w="21589" h="149225">
                <a:moveTo>
                  <a:pt x="17842" y="41820"/>
                </a:moveTo>
                <a:lnTo>
                  <a:pt x="3528" y="41820"/>
                </a:lnTo>
                <a:lnTo>
                  <a:pt x="3528" y="149147"/>
                </a:lnTo>
                <a:lnTo>
                  <a:pt x="17842" y="149147"/>
                </a:lnTo>
                <a:lnTo>
                  <a:pt x="17842" y="41820"/>
                </a:lnTo>
                <a:close/>
              </a:path>
              <a:path w="21589" h="149225">
                <a:moveTo>
                  <a:pt x="16533" y="0"/>
                </a:moveTo>
                <a:lnTo>
                  <a:pt x="4879" y="0"/>
                </a:lnTo>
                <a:lnTo>
                  <a:pt x="0" y="4596"/>
                </a:lnTo>
                <a:lnTo>
                  <a:pt x="0" y="15674"/>
                </a:lnTo>
                <a:lnTo>
                  <a:pt x="4879" y="20313"/>
                </a:lnTo>
                <a:lnTo>
                  <a:pt x="16533" y="20313"/>
                </a:lnTo>
                <a:lnTo>
                  <a:pt x="21392" y="15674"/>
                </a:lnTo>
                <a:lnTo>
                  <a:pt x="21392" y="4596"/>
                </a:lnTo>
                <a:lnTo>
                  <a:pt x="1653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024568" y="5845315"/>
            <a:ext cx="39279" cy="92415"/>
          </a:xfrm>
          <a:custGeom>
            <a:avLst/>
            <a:gdLst/>
            <a:ahLst/>
            <a:cxnLst/>
            <a:rect l="l" t="t" r="r" b="b"/>
            <a:pathLst>
              <a:path w="64770" h="152400">
                <a:moveTo>
                  <a:pt x="32375" y="41653"/>
                </a:moveTo>
                <a:lnTo>
                  <a:pt x="14785" y="47454"/>
                </a:lnTo>
                <a:lnTo>
                  <a:pt x="5048" y="61721"/>
                </a:lnTo>
                <a:lnTo>
                  <a:pt x="881" y="79753"/>
                </a:lnTo>
                <a:lnTo>
                  <a:pt x="0" y="96845"/>
                </a:lnTo>
                <a:lnTo>
                  <a:pt x="881" y="114067"/>
                </a:lnTo>
                <a:lnTo>
                  <a:pt x="5048" y="132171"/>
                </a:lnTo>
                <a:lnTo>
                  <a:pt x="14785" y="146470"/>
                </a:lnTo>
                <a:lnTo>
                  <a:pt x="32375" y="152278"/>
                </a:lnTo>
                <a:lnTo>
                  <a:pt x="49972" y="146470"/>
                </a:lnTo>
                <a:lnTo>
                  <a:pt x="54712" y="139503"/>
                </a:lnTo>
                <a:lnTo>
                  <a:pt x="32375" y="139503"/>
                </a:lnTo>
                <a:lnTo>
                  <a:pt x="22366" y="134310"/>
                </a:lnTo>
                <a:lnTo>
                  <a:pt x="17118" y="122100"/>
                </a:lnTo>
                <a:lnTo>
                  <a:pt x="15096" y="107927"/>
                </a:lnTo>
                <a:lnTo>
                  <a:pt x="14763" y="96845"/>
                </a:lnTo>
                <a:lnTo>
                  <a:pt x="15096" y="85878"/>
                </a:lnTo>
                <a:lnTo>
                  <a:pt x="17118" y="71756"/>
                </a:lnTo>
                <a:lnTo>
                  <a:pt x="22366" y="59559"/>
                </a:lnTo>
                <a:lnTo>
                  <a:pt x="32375" y="54364"/>
                </a:lnTo>
                <a:lnTo>
                  <a:pt x="54684" y="54364"/>
                </a:lnTo>
                <a:lnTo>
                  <a:pt x="49972" y="47454"/>
                </a:lnTo>
                <a:lnTo>
                  <a:pt x="32375" y="41653"/>
                </a:lnTo>
                <a:close/>
              </a:path>
              <a:path w="64770" h="152400">
                <a:moveTo>
                  <a:pt x="54684" y="54364"/>
                </a:moveTo>
                <a:lnTo>
                  <a:pt x="32375" y="54364"/>
                </a:lnTo>
                <a:lnTo>
                  <a:pt x="42378" y="59559"/>
                </a:lnTo>
                <a:lnTo>
                  <a:pt x="47630" y="71756"/>
                </a:lnTo>
                <a:lnTo>
                  <a:pt x="49661" y="85878"/>
                </a:lnTo>
                <a:lnTo>
                  <a:pt x="49998" y="96845"/>
                </a:lnTo>
                <a:lnTo>
                  <a:pt x="49661" y="107927"/>
                </a:lnTo>
                <a:lnTo>
                  <a:pt x="47630" y="122100"/>
                </a:lnTo>
                <a:lnTo>
                  <a:pt x="42378" y="134310"/>
                </a:lnTo>
                <a:lnTo>
                  <a:pt x="32375" y="139503"/>
                </a:lnTo>
                <a:lnTo>
                  <a:pt x="54712" y="139503"/>
                </a:lnTo>
                <a:lnTo>
                  <a:pt x="59701" y="132171"/>
                </a:lnTo>
                <a:lnTo>
                  <a:pt x="63855" y="114067"/>
                </a:lnTo>
                <a:lnTo>
                  <a:pt x="64731" y="96845"/>
                </a:lnTo>
                <a:lnTo>
                  <a:pt x="63855" y="79753"/>
                </a:lnTo>
                <a:lnTo>
                  <a:pt x="59701" y="61721"/>
                </a:lnTo>
                <a:lnTo>
                  <a:pt x="54684" y="54364"/>
                </a:lnTo>
                <a:close/>
              </a:path>
              <a:path w="64770" h="152400">
                <a:moveTo>
                  <a:pt x="38134" y="0"/>
                </a:moveTo>
                <a:lnTo>
                  <a:pt x="13852" y="28208"/>
                </a:lnTo>
                <a:lnTo>
                  <a:pt x="22889" y="34501"/>
                </a:lnTo>
                <a:lnTo>
                  <a:pt x="51537" y="10010"/>
                </a:lnTo>
                <a:lnTo>
                  <a:pt x="3813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073970" y="5870548"/>
            <a:ext cx="35428" cy="66231"/>
          </a:xfrm>
          <a:custGeom>
            <a:avLst/>
            <a:gdLst/>
            <a:ahLst/>
            <a:cxnLst/>
            <a:rect l="l" t="t" r="r" b="b"/>
            <a:pathLst>
              <a:path w="58420" h="109220">
                <a:moveTo>
                  <a:pt x="14282" y="1633"/>
                </a:moveTo>
                <a:lnTo>
                  <a:pt x="0" y="1633"/>
                </a:lnTo>
                <a:lnTo>
                  <a:pt x="0" y="108960"/>
                </a:lnTo>
                <a:lnTo>
                  <a:pt x="14282" y="108960"/>
                </a:lnTo>
                <a:lnTo>
                  <a:pt x="14282" y="39349"/>
                </a:lnTo>
                <a:lnTo>
                  <a:pt x="14646" y="30149"/>
                </a:lnTo>
                <a:lnTo>
                  <a:pt x="16667" y="20954"/>
                </a:lnTo>
                <a:lnTo>
                  <a:pt x="21738" y="13884"/>
                </a:lnTo>
                <a:lnTo>
                  <a:pt x="31255" y="11057"/>
                </a:lnTo>
                <a:lnTo>
                  <a:pt x="55095" y="11057"/>
                </a:lnTo>
                <a:lnTo>
                  <a:pt x="54977" y="10617"/>
                </a:lnTo>
                <a:lnTo>
                  <a:pt x="54654" y="10240"/>
                </a:lnTo>
                <a:lnTo>
                  <a:pt x="14282" y="10240"/>
                </a:lnTo>
                <a:lnTo>
                  <a:pt x="14282" y="1633"/>
                </a:lnTo>
                <a:close/>
              </a:path>
              <a:path w="58420" h="109220">
                <a:moveTo>
                  <a:pt x="55095" y="11057"/>
                </a:moveTo>
                <a:lnTo>
                  <a:pt x="31255" y="11057"/>
                </a:lnTo>
                <a:lnTo>
                  <a:pt x="38277" y="12799"/>
                </a:lnTo>
                <a:lnTo>
                  <a:pt x="42117" y="17585"/>
                </a:lnTo>
                <a:lnTo>
                  <a:pt x="43725" y="24760"/>
                </a:lnTo>
                <a:lnTo>
                  <a:pt x="43997" y="32197"/>
                </a:lnTo>
                <a:lnTo>
                  <a:pt x="44051" y="108960"/>
                </a:lnTo>
                <a:lnTo>
                  <a:pt x="58354" y="108960"/>
                </a:lnTo>
                <a:lnTo>
                  <a:pt x="58247" y="30149"/>
                </a:lnTo>
                <a:lnTo>
                  <a:pt x="57756" y="20954"/>
                </a:lnTo>
                <a:lnTo>
                  <a:pt x="55095" y="11057"/>
                </a:lnTo>
                <a:close/>
              </a:path>
              <a:path w="58420" h="109220">
                <a:moveTo>
                  <a:pt x="36553" y="0"/>
                </a:moveTo>
                <a:lnTo>
                  <a:pt x="27737" y="0"/>
                </a:lnTo>
                <a:lnTo>
                  <a:pt x="20020" y="3989"/>
                </a:lnTo>
                <a:lnTo>
                  <a:pt x="14282" y="10240"/>
                </a:lnTo>
                <a:lnTo>
                  <a:pt x="54654" y="10240"/>
                </a:lnTo>
                <a:lnTo>
                  <a:pt x="48423" y="2975"/>
                </a:lnTo>
                <a:lnTo>
                  <a:pt x="3655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147148" y="5835150"/>
            <a:ext cx="84401" cy="102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269343" y="5835134"/>
            <a:ext cx="55262" cy="102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371102" y="5841002"/>
            <a:ext cx="0" cy="95881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712"/>
                </a:lnTo>
              </a:path>
            </a:pathLst>
          </a:custGeom>
          <a:ln w="1543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389789" y="5845299"/>
            <a:ext cx="303422" cy="9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735001" y="5835150"/>
            <a:ext cx="263886" cy="102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032665" y="5891099"/>
            <a:ext cx="21180" cy="10397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0" y="0"/>
                </a:moveTo>
                <a:lnTo>
                  <a:pt x="34365" y="0"/>
                </a:lnTo>
                <a:lnTo>
                  <a:pt x="34365" y="16512"/>
                </a:lnTo>
                <a:lnTo>
                  <a:pt x="0" y="16512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89296" y="5840983"/>
            <a:ext cx="154242" cy="96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00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10" y="2125988"/>
            <a:ext cx="10363201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7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33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9372" y="2334840"/>
            <a:ext cx="63925" cy="63921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0"/>
                </a:moveTo>
                <a:lnTo>
                  <a:pt x="104803" y="0"/>
                </a:lnTo>
                <a:lnTo>
                  <a:pt x="104803" y="104803"/>
                </a:lnTo>
                <a:lnTo>
                  <a:pt x="0" y="104803"/>
                </a:lnTo>
                <a:lnTo>
                  <a:pt x="0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5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5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8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69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05447" y="4449687"/>
            <a:ext cx="16174" cy="46978"/>
          </a:xfrm>
          <a:custGeom>
            <a:avLst/>
            <a:gdLst/>
            <a:ahLst/>
            <a:cxnLst/>
            <a:rect l="l" t="t" r="r" b="b"/>
            <a:pathLst>
              <a:path w="26670" h="77470">
                <a:moveTo>
                  <a:pt x="0" y="0"/>
                </a:moveTo>
                <a:lnTo>
                  <a:pt x="211" y="867"/>
                </a:lnTo>
                <a:lnTo>
                  <a:pt x="8654" y="31151"/>
                </a:lnTo>
                <a:lnTo>
                  <a:pt x="19116" y="61087"/>
                </a:lnTo>
                <a:lnTo>
                  <a:pt x="26460" y="77035"/>
                </a:lnTo>
              </a:path>
            </a:pathLst>
          </a:custGeom>
          <a:ln w="21193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230609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406" y="0"/>
                </a:moveTo>
                <a:lnTo>
                  <a:pt x="1036868" y="0"/>
                </a:lnTo>
                <a:lnTo>
                  <a:pt x="1021979" y="9727"/>
                </a:lnTo>
                <a:lnTo>
                  <a:pt x="980746" y="37969"/>
                </a:lnTo>
                <a:lnTo>
                  <a:pt x="940064" y="67158"/>
                </a:lnTo>
                <a:lnTo>
                  <a:pt x="899947" y="97287"/>
                </a:lnTo>
                <a:lnTo>
                  <a:pt x="860410" y="128352"/>
                </a:lnTo>
                <a:lnTo>
                  <a:pt x="821465" y="160345"/>
                </a:lnTo>
                <a:lnTo>
                  <a:pt x="783126" y="193262"/>
                </a:lnTo>
                <a:lnTo>
                  <a:pt x="745408" y="227097"/>
                </a:lnTo>
                <a:lnTo>
                  <a:pt x="708323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3" y="3577411"/>
                </a:lnTo>
                <a:lnTo>
                  <a:pt x="745408" y="3612160"/>
                </a:lnTo>
                <a:lnTo>
                  <a:pt x="783126" y="3645996"/>
                </a:lnTo>
                <a:lnTo>
                  <a:pt x="821465" y="3678914"/>
                </a:lnTo>
                <a:lnTo>
                  <a:pt x="860410" y="3710908"/>
                </a:lnTo>
                <a:lnTo>
                  <a:pt x="899947" y="3741973"/>
                </a:lnTo>
                <a:lnTo>
                  <a:pt x="940064" y="3772103"/>
                </a:lnTo>
                <a:lnTo>
                  <a:pt x="980746" y="3801291"/>
                </a:lnTo>
                <a:lnTo>
                  <a:pt x="1021979" y="3829533"/>
                </a:lnTo>
                <a:lnTo>
                  <a:pt x="1063751" y="3856824"/>
                </a:lnTo>
                <a:lnTo>
                  <a:pt x="1106047" y="3883156"/>
                </a:lnTo>
                <a:lnTo>
                  <a:pt x="1148855" y="3908525"/>
                </a:lnTo>
                <a:lnTo>
                  <a:pt x="1192159" y="3932925"/>
                </a:lnTo>
                <a:lnTo>
                  <a:pt x="1235947" y="3956350"/>
                </a:lnTo>
                <a:lnTo>
                  <a:pt x="1280205" y="3978795"/>
                </a:lnTo>
                <a:lnTo>
                  <a:pt x="1324919" y="4000254"/>
                </a:lnTo>
                <a:lnTo>
                  <a:pt x="1370076" y="4020721"/>
                </a:lnTo>
                <a:lnTo>
                  <a:pt x="1415662" y="4040191"/>
                </a:lnTo>
                <a:lnTo>
                  <a:pt x="1461663" y="4058658"/>
                </a:lnTo>
                <a:lnTo>
                  <a:pt x="1508066" y="4076116"/>
                </a:lnTo>
                <a:lnTo>
                  <a:pt x="1554858" y="4092560"/>
                </a:lnTo>
                <a:lnTo>
                  <a:pt x="1602024" y="4107984"/>
                </a:lnTo>
                <a:lnTo>
                  <a:pt x="1649550" y="4122383"/>
                </a:lnTo>
                <a:lnTo>
                  <a:pt x="1697424" y="4135750"/>
                </a:lnTo>
                <a:lnTo>
                  <a:pt x="1745632" y="4148080"/>
                </a:lnTo>
                <a:lnTo>
                  <a:pt x="1794159" y="4159368"/>
                </a:lnTo>
                <a:lnTo>
                  <a:pt x="1842993" y="4169608"/>
                </a:lnTo>
                <a:lnTo>
                  <a:pt x="1892120" y="4178793"/>
                </a:lnTo>
                <a:lnTo>
                  <a:pt x="1941526" y="4186920"/>
                </a:lnTo>
                <a:lnTo>
                  <a:pt x="1991197" y="4193981"/>
                </a:lnTo>
                <a:lnTo>
                  <a:pt x="2041120" y="4199971"/>
                </a:lnTo>
                <a:lnTo>
                  <a:pt x="2091281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406" y="4213662"/>
                </a:lnTo>
                <a:lnTo>
                  <a:pt x="2299406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230698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384" y="0"/>
                </a:moveTo>
                <a:lnTo>
                  <a:pt x="1036864" y="0"/>
                </a:lnTo>
                <a:lnTo>
                  <a:pt x="1021975" y="9727"/>
                </a:lnTo>
                <a:lnTo>
                  <a:pt x="980741" y="37969"/>
                </a:lnTo>
                <a:lnTo>
                  <a:pt x="940060" y="67158"/>
                </a:lnTo>
                <a:lnTo>
                  <a:pt x="899944" y="97287"/>
                </a:lnTo>
                <a:lnTo>
                  <a:pt x="860406" y="128352"/>
                </a:lnTo>
                <a:lnTo>
                  <a:pt x="821462" y="160345"/>
                </a:lnTo>
                <a:lnTo>
                  <a:pt x="783124" y="193262"/>
                </a:lnTo>
                <a:lnTo>
                  <a:pt x="745406" y="227097"/>
                </a:lnTo>
                <a:lnTo>
                  <a:pt x="708322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2" y="3577411"/>
                </a:lnTo>
                <a:lnTo>
                  <a:pt x="745406" y="3612160"/>
                </a:lnTo>
                <a:lnTo>
                  <a:pt x="783124" y="3645996"/>
                </a:lnTo>
                <a:lnTo>
                  <a:pt x="821462" y="3678914"/>
                </a:lnTo>
                <a:lnTo>
                  <a:pt x="860406" y="3710908"/>
                </a:lnTo>
                <a:lnTo>
                  <a:pt x="899944" y="3741973"/>
                </a:lnTo>
                <a:lnTo>
                  <a:pt x="940060" y="3772103"/>
                </a:lnTo>
                <a:lnTo>
                  <a:pt x="980741" y="3801291"/>
                </a:lnTo>
                <a:lnTo>
                  <a:pt x="1021975" y="3829533"/>
                </a:lnTo>
                <a:lnTo>
                  <a:pt x="1063747" y="3856824"/>
                </a:lnTo>
                <a:lnTo>
                  <a:pt x="1106043" y="3883156"/>
                </a:lnTo>
                <a:lnTo>
                  <a:pt x="1148850" y="3908525"/>
                </a:lnTo>
                <a:lnTo>
                  <a:pt x="1192154" y="3932925"/>
                </a:lnTo>
                <a:lnTo>
                  <a:pt x="1235942" y="3956350"/>
                </a:lnTo>
                <a:lnTo>
                  <a:pt x="1280200" y="3978795"/>
                </a:lnTo>
                <a:lnTo>
                  <a:pt x="1324915" y="4000254"/>
                </a:lnTo>
                <a:lnTo>
                  <a:pt x="1370072" y="4020721"/>
                </a:lnTo>
                <a:lnTo>
                  <a:pt x="1415658" y="4040191"/>
                </a:lnTo>
                <a:lnTo>
                  <a:pt x="1461660" y="4058658"/>
                </a:lnTo>
                <a:lnTo>
                  <a:pt x="1508063" y="4076116"/>
                </a:lnTo>
                <a:lnTo>
                  <a:pt x="1554855" y="4092560"/>
                </a:lnTo>
                <a:lnTo>
                  <a:pt x="1602021" y="4107984"/>
                </a:lnTo>
                <a:lnTo>
                  <a:pt x="1649548" y="4122383"/>
                </a:lnTo>
                <a:lnTo>
                  <a:pt x="1697422" y="4135750"/>
                </a:lnTo>
                <a:lnTo>
                  <a:pt x="1745630" y="4148080"/>
                </a:lnTo>
                <a:lnTo>
                  <a:pt x="1794158" y="4159368"/>
                </a:lnTo>
                <a:lnTo>
                  <a:pt x="1842992" y="4169608"/>
                </a:lnTo>
                <a:lnTo>
                  <a:pt x="1892119" y="4178793"/>
                </a:lnTo>
                <a:lnTo>
                  <a:pt x="1941525" y="4186920"/>
                </a:lnTo>
                <a:lnTo>
                  <a:pt x="1991196" y="4193981"/>
                </a:lnTo>
                <a:lnTo>
                  <a:pt x="2041119" y="4199971"/>
                </a:lnTo>
                <a:lnTo>
                  <a:pt x="2091280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384" y="4213662"/>
                </a:lnTo>
                <a:lnTo>
                  <a:pt x="2299384" y="0"/>
                </a:lnTo>
                <a:close/>
              </a:path>
            </a:pathLst>
          </a:custGeom>
          <a:solidFill>
            <a:srgbClr val="D42D28">
              <a:alpha val="69999"/>
            </a:srgbClr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74789" y="5554984"/>
            <a:ext cx="188310" cy="186756"/>
          </a:xfrm>
          <a:custGeom>
            <a:avLst/>
            <a:gdLst/>
            <a:ahLst/>
            <a:cxnLst/>
            <a:rect l="l" t="t" r="r" b="b"/>
            <a:pathLst>
              <a:path w="310515" h="307975">
                <a:moveTo>
                  <a:pt x="310273" y="307624"/>
                </a:moveTo>
                <a:lnTo>
                  <a:pt x="0" y="307624"/>
                </a:lnTo>
                <a:lnTo>
                  <a:pt x="0" y="0"/>
                </a:lnTo>
                <a:lnTo>
                  <a:pt x="310273" y="0"/>
                </a:lnTo>
                <a:lnTo>
                  <a:pt x="310273" y="307624"/>
                </a:lnTo>
                <a:close/>
              </a:path>
            </a:pathLst>
          </a:custGeom>
          <a:solidFill>
            <a:srgbClr val="E81D2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282064" y="5473106"/>
            <a:ext cx="107826" cy="256838"/>
          </a:xfrm>
          <a:custGeom>
            <a:avLst/>
            <a:gdLst/>
            <a:ahLst/>
            <a:cxnLst/>
            <a:rect l="l" t="t" r="r" b="b"/>
            <a:pathLst>
              <a:path w="177800" h="423545">
                <a:moveTo>
                  <a:pt x="67296" y="0"/>
                </a:moveTo>
                <a:lnTo>
                  <a:pt x="0" y="0"/>
                </a:lnTo>
                <a:lnTo>
                  <a:pt x="0" y="423023"/>
                </a:lnTo>
                <a:lnTo>
                  <a:pt x="56113" y="423023"/>
                </a:lnTo>
                <a:lnTo>
                  <a:pt x="56113" y="235647"/>
                </a:lnTo>
                <a:lnTo>
                  <a:pt x="111965" y="230037"/>
                </a:lnTo>
                <a:lnTo>
                  <a:pt x="149522" y="207950"/>
                </a:lnTo>
                <a:lnTo>
                  <a:pt x="160425" y="187941"/>
                </a:lnTo>
                <a:lnTo>
                  <a:pt x="56113" y="187941"/>
                </a:lnTo>
                <a:lnTo>
                  <a:pt x="56113" y="47663"/>
                </a:lnTo>
                <a:lnTo>
                  <a:pt x="165305" y="47663"/>
                </a:lnTo>
                <a:lnTo>
                  <a:pt x="140409" y="15851"/>
                </a:lnTo>
                <a:lnTo>
                  <a:pt x="104858" y="2402"/>
                </a:lnTo>
                <a:lnTo>
                  <a:pt x="67296" y="0"/>
                </a:lnTo>
                <a:close/>
              </a:path>
              <a:path w="177800" h="423545">
                <a:moveTo>
                  <a:pt x="165305" y="47663"/>
                </a:moveTo>
                <a:lnTo>
                  <a:pt x="63956" y="47663"/>
                </a:lnTo>
                <a:lnTo>
                  <a:pt x="90350" y="53260"/>
                </a:lnTo>
                <a:lnTo>
                  <a:pt x="106856" y="68435"/>
                </a:lnTo>
                <a:lnTo>
                  <a:pt x="115370" y="90759"/>
                </a:lnTo>
                <a:lnTo>
                  <a:pt x="117786" y="117807"/>
                </a:lnTo>
                <a:lnTo>
                  <a:pt x="114931" y="149145"/>
                </a:lnTo>
                <a:lnTo>
                  <a:pt x="105032" y="171832"/>
                </a:lnTo>
                <a:lnTo>
                  <a:pt x="86092" y="185040"/>
                </a:lnTo>
                <a:lnTo>
                  <a:pt x="56113" y="187941"/>
                </a:lnTo>
                <a:lnTo>
                  <a:pt x="160425" y="187941"/>
                </a:lnTo>
                <a:lnTo>
                  <a:pt x="170672" y="169134"/>
                </a:lnTo>
                <a:lnTo>
                  <a:pt x="177303" y="113336"/>
                </a:lnTo>
                <a:lnTo>
                  <a:pt x="166905" y="49709"/>
                </a:lnTo>
                <a:lnTo>
                  <a:pt x="165305" y="47663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08297" y="5555118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31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07" y="287802"/>
                </a:lnTo>
                <a:lnTo>
                  <a:pt x="53307" y="109357"/>
                </a:lnTo>
                <a:lnTo>
                  <a:pt x="55847" y="85204"/>
                </a:lnTo>
                <a:lnTo>
                  <a:pt x="64380" y="67042"/>
                </a:lnTo>
                <a:lnTo>
                  <a:pt x="80271" y="55606"/>
                </a:lnTo>
                <a:lnTo>
                  <a:pt x="104886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31" y="39244"/>
                </a:lnTo>
                <a:lnTo>
                  <a:pt x="52731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86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40" y="2665"/>
                </a:lnTo>
                <a:lnTo>
                  <a:pt x="77568" y="10379"/>
                </a:lnTo>
                <a:lnTo>
                  <a:pt x="64353" y="22714"/>
                </a:lnTo>
                <a:lnTo>
                  <a:pt x="53883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494722" y="5555116"/>
            <a:ext cx="108211" cy="177515"/>
          </a:xfrm>
          <a:custGeom>
            <a:avLst/>
            <a:gdLst/>
            <a:ahLst/>
            <a:cxnLst/>
            <a:rect l="l" t="t" r="r" b="b"/>
            <a:pathLst>
              <a:path w="178435" h="292734">
                <a:moveTo>
                  <a:pt x="89201" y="0"/>
                </a:moveTo>
                <a:lnTo>
                  <a:pt x="41201" y="14289"/>
                </a:lnTo>
                <a:lnTo>
                  <a:pt x="14322" y="50353"/>
                </a:lnTo>
                <a:lnTo>
                  <a:pt x="2583" y="97982"/>
                </a:lnTo>
                <a:lnTo>
                  <a:pt x="0" y="146969"/>
                </a:lnTo>
                <a:lnTo>
                  <a:pt x="2583" y="194762"/>
                </a:lnTo>
                <a:lnTo>
                  <a:pt x="14322" y="241931"/>
                </a:lnTo>
                <a:lnTo>
                  <a:pt x="41201" y="277949"/>
                </a:lnTo>
                <a:lnTo>
                  <a:pt x="89201" y="292294"/>
                </a:lnTo>
                <a:lnTo>
                  <a:pt x="137244" y="277949"/>
                </a:lnTo>
                <a:lnTo>
                  <a:pt x="162524" y="244076"/>
                </a:lnTo>
                <a:lnTo>
                  <a:pt x="89201" y="244076"/>
                </a:lnTo>
                <a:lnTo>
                  <a:pt x="66646" y="231749"/>
                </a:lnTo>
                <a:lnTo>
                  <a:pt x="56390" y="203112"/>
                </a:lnTo>
                <a:lnTo>
                  <a:pt x="53706" y="170681"/>
                </a:lnTo>
                <a:lnTo>
                  <a:pt x="53862" y="146969"/>
                </a:lnTo>
                <a:lnTo>
                  <a:pt x="53706" y="122086"/>
                </a:lnTo>
                <a:lnTo>
                  <a:pt x="56390" y="89202"/>
                </a:lnTo>
                <a:lnTo>
                  <a:pt x="66646" y="60522"/>
                </a:lnTo>
                <a:lnTo>
                  <a:pt x="89201" y="48249"/>
                </a:lnTo>
                <a:lnTo>
                  <a:pt x="162558" y="48249"/>
                </a:lnTo>
                <a:lnTo>
                  <a:pt x="137244" y="14289"/>
                </a:lnTo>
                <a:lnTo>
                  <a:pt x="89201" y="0"/>
                </a:lnTo>
                <a:close/>
              </a:path>
              <a:path w="178435" h="292734">
                <a:moveTo>
                  <a:pt x="162558" y="48249"/>
                </a:moveTo>
                <a:lnTo>
                  <a:pt x="89201" y="48249"/>
                </a:lnTo>
                <a:lnTo>
                  <a:pt x="111771" y="60522"/>
                </a:lnTo>
                <a:lnTo>
                  <a:pt x="122029" y="89202"/>
                </a:lnTo>
                <a:lnTo>
                  <a:pt x="124710" y="122086"/>
                </a:lnTo>
                <a:lnTo>
                  <a:pt x="124551" y="146969"/>
                </a:lnTo>
                <a:lnTo>
                  <a:pt x="124710" y="170681"/>
                </a:lnTo>
                <a:lnTo>
                  <a:pt x="122029" y="203112"/>
                </a:lnTo>
                <a:lnTo>
                  <a:pt x="111771" y="231749"/>
                </a:lnTo>
                <a:lnTo>
                  <a:pt x="89201" y="244076"/>
                </a:lnTo>
                <a:lnTo>
                  <a:pt x="162524" y="244076"/>
                </a:lnTo>
                <a:lnTo>
                  <a:pt x="164125" y="241931"/>
                </a:lnTo>
                <a:lnTo>
                  <a:pt x="175850" y="194762"/>
                </a:lnTo>
                <a:lnTo>
                  <a:pt x="178423" y="146969"/>
                </a:lnTo>
                <a:lnTo>
                  <a:pt x="175850" y="97982"/>
                </a:lnTo>
                <a:lnTo>
                  <a:pt x="164125" y="50353"/>
                </a:lnTo>
                <a:lnTo>
                  <a:pt x="162558" y="4824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702946" y="5555107"/>
            <a:ext cx="102434" cy="174819"/>
          </a:xfrm>
          <a:custGeom>
            <a:avLst/>
            <a:gdLst/>
            <a:ahLst/>
            <a:cxnLst/>
            <a:rect l="l" t="t" r="r" b="b"/>
            <a:pathLst>
              <a:path w="168910" h="288290">
                <a:moveTo>
                  <a:pt x="52720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20" y="287813"/>
                </a:lnTo>
                <a:lnTo>
                  <a:pt x="52826" y="90905"/>
                </a:lnTo>
                <a:lnTo>
                  <a:pt x="55667" y="70050"/>
                </a:lnTo>
                <a:lnTo>
                  <a:pt x="65032" y="53725"/>
                </a:lnTo>
                <a:lnTo>
                  <a:pt x="84709" y="47129"/>
                </a:lnTo>
                <a:lnTo>
                  <a:pt x="164772" y="47129"/>
                </a:lnTo>
                <a:lnTo>
                  <a:pt x="162517" y="37056"/>
                </a:lnTo>
                <a:lnTo>
                  <a:pt x="52720" y="37056"/>
                </a:lnTo>
                <a:lnTo>
                  <a:pt x="52720" y="4450"/>
                </a:lnTo>
                <a:close/>
              </a:path>
              <a:path w="168910" h="288290">
                <a:moveTo>
                  <a:pt x="164772" y="47129"/>
                </a:moveTo>
                <a:lnTo>
                  <a:pt x="84709" y="47129"/>
                </a:lnTo>
                <a:lnTo>
                  <a:pt x="101445" y="51387"/>
                </a:lnTo>
                <a:lnTo>
                  <a:pt x="110925" y="62225"/>
                </a:lnTo>
                <a:lnTo>
                  <a:pt x="115148" y="76743"/>
                </a:lnTo>
                <a:lnTo>
                  <a:pt x="116040" y="90905"/>
                </a:lnTo>
                <a:lnTo>
                  <a:pt x="116111" y="287813"/>
                </a:lnTo>
                <a:lnTo>
                  <a:pt x="168874" y="287813"/>
                </a:lnTo>
                <a:lnTo>
                  <a:pt x="168796" y="90905"/>
                </a:lnTo>
                <a:lnTo>
                  <a:pt x="167734" y="60359"/>
                </a:lnTo>
                <a:lnTo>
                  <a:pt x="164772" y="47129"/>
                </a:lnTo>
                <a:close/>
              </a:path>
              <a:path w="168910" h="288290">
                <a:moveTo>
                  <a:pt x="111096" y="0"/>
                </a:moveTo>
                <a:lnTo>
                  <a:pt x="91979" y="2556"/>
                </a:lnTo>
                <a:lnTo>
                  <a:pt x="76375" y="9905"/>
                </a:lnTo>
                <a:lnTo>
                  <a:pt x="63813" y="21565"/>
                </a:lnTo>
                <a:lnTo>
                  <a:pt x="53820" y="37056"/>
                </a:lnTo>
                <a:lnTo>
                  <a:pt x="162517" y="37056"/>
                </a:lnTo>
                <a:lnTo>
                  <a:pt x="161019" y="30368"/>
                </a:lnTo>
                <a:lnTo>
                  <a:pt x="143787" y="8477"/>
                </a:lnTo>
                <a:lnTo>
                  <a:pt x="11109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24424" y="5557798"/>
            <a:ext cx="113217" cy="172124"/>
          </a:xfrm>
          <a:custGeom>
            <a:avLst/>
            <a:gdLst/>
            <a:ahLst/>
            <a:cxnLst/>
            <a:rect l="l" t="t" r="r" b="b"/>
            <a:pathLst>
              <a:path w="186689" h="283845">
                <a:moveTo>
                  <a:pt x="56082" y="0"/>
                </a:moveTo>
                <a:lnTo>
                  <a:pt x="0" y="0"/>
                </a:lnTo>
                <a:lnTo>
                  <a:pt x="76856" y="283363"/>
                </a:lnTo>
                <a:lnTo>
                  <a:pt x="111630" y="283363"/>
                </a:lnTo>
                <a:lnTo>
                  <a:pt x="129808" y="214339"/>
                </a:lnTo>
                <a:lnTo>
                  <a:pt x="94217" y="214339"/>
                </a:lnTo>
                <a:lnTo>
                  <a:pt x="56082" y="0"/>
                </a:lnTo>
                <a:close/>
              </a:path>
              <a:path w="186689" h="283845">
                <a:moveTo>
                  <a:pt x="186256" y="0"/>
                </a:moveTo>
                <a:lnTo>
                  <a:pt x="135200" y="0"/>
                </a:lnTo>
                <a:lnTo>
                  <a:pt x="117797" y="83076"/>
                </a:lnTo>
                <a:lnTo>
                  <a:pt x="97044" y="197491"/>
                </a:lnTo>
                <a:lnTo>
                  <a:pt x="95358" y="214339"/>
                </a:lnTo>
                <a:lnTo>
                  <a:pt x="129808" y="214339"/>
                </a:lnTo>
                <a:lnTo>
                  <a:pt x="18625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951660" y="5555120"/>
            <a:ext cx="103590" cy="177515"/>
          </a:xfrm>
          <a:custGeom>
            <a:avLst/>
            <a:gdLst/>
            <a:ahLst/>
            <a:cxnLst/>
            <a:rect l="l" t="t" r="r" b="b"/>
            <a:pathLst>
              <a:path w="170814" h="292734">
                <a:moveTo>
                  <a:pt x="84709" y="0"/>
                </a:moveTo>
                <a:lnTo>
                  <a:pt x="38559" y="15012"/>
                </a:lnTo>
                <a:lnTo>
                  <a:pt x="13097" y="52374"/>
                </a:lnTo>
                <a:lnTo>
                  <a:pt x="2264" y="100571"/>
                </a:lnTo>
                <a:lnTo>
                  <a:pt x="0" y="148089"/>
                </a:lnTo>
                <a:lnTo>
                  <a:pt x="2377" y="195946"/>
                </a:lnTo>
                <a:lnTo>
                  <a:pt x="13534" y="242703"/>
                </a:lnTo>
                <a:lnTo>
                  <a:pt x="39513" y="278204"/>
                </a:lnTo>
                <a:lnTo>
                  <a:pt x="86353" y="292294"/>
                </a:lnTo>
                <a:lnTo>
                  <a:pt x="124343" y="284028"/>
                </a:lnTo>
                <a:lnTo>
                  <a:pt x="149914" y="261931"/>
                </a:lnTo>
                <a:lnTo>
                  <a:pt x="157510" y="245133"/>
                </a:lnTo>
                <a:lnTo>
                  <a:pt x="86981" y="245133"/>
                </a:lnTo>
                <a:lnTo>
                  <a:pt x="67354" y="234600"/>
                </a:lnTo>
                <a:lnTo>
                  <a:pt x="57579" y="209657"/>
                </a:lnTo>
                <a:lnTo>
                  <a:pt x="54228" y="180290"/>
                </a:lnTo>
                <a:lnTo>
                  <a:pt x="53872" y="156487"/>
                </a:lnTo>
                <a:lnTo>
                  <a:pt x="170560" y="156487"/>
                </a:lnTo>
                <a:lnTo>
                  <a:pt x="170560" y="148089"/>
                </a:lnTo>
                <a:lnTo>
                  <a:pt x="168974" y="118980"/>
                </a:lnTo>
                <a:lnTo>
                  <a:pt x="53872" y="118980"/>
                </a:lnTo>
                <a:lnTo>
                  <a:pt x="54033" y="98517"/>
                </a:lnTo>
                <a:lnTo>
                  <a:pt x="56871" y="74844"/>
                </a:lnTo>
                <a:lnTo>
                  <a:pt x="65918" y="55277"/>
                </a:lnTo>
                <a:lnTo>
                  <a:pt x="84709" y="47129"/>
                </a:lnTo>
                <a:lnTo>
                  <a:pt x="152970" y="47129"/>
                </a:lnTo>
                <a:lnTo>
                  <a:pt x="130560" y="14930"/>
                </a:lnTo>
                <a:lnTo>
                  <a:pt x="84709" y="0"/>
                </a:lnTo>
                <a:close/>
              </a:path>
              <a:path w="170814" h="292734">
                <a:moveTo>
                  <a:pt x="168853" y="192444"/>
                </a:moveTo>
                <a:lnTo>
                  <a:pt x="120059" y="192444"/>
                </a:lnTo>
                <a:lnTo>
                  <a:pt x="118835" y="209913"/>
                </a:lnTo>
                <a:lnTo>
                  <a:pt x="114039" y="226999"/>
                </a:lnTo>
                <a:lnTo>
                  <a:pt x="103984" y="239980"/>
                </a:lnTo>
                <a:lnTo>
                  <a:pt x="86981" y="245133"/>
                </a:lnTo>
                <a:lnTo>
                  <a:pt x="157510" y="245133"/>
                </a:lnTo>
                <a:lnTo>
                  <a:pt x="164329" y="230053"/>
                </a:lnTo>
                <a:lnTo>
                  <a:pt x="168853" y="192444"/>
                </a:lnTo>
                <a:close/>
              </a:path>
              <a:path w="170814" h="292734">
                <a:moveTo>
                  <a:pt x="152970" y="47129"/>
                </a:moveTo>
                <a:lnTo>
                  <a:pt x="84709" y="47129"/>
                </a:lnTo>
                <a:lnTo>
                  <a:pt x="103208" y="55277"/>
                </a:lnTo>
                <a:lnTo>
                  <a:pt x="112708" y="74844"/>
                </a:lnTo>
                <a:lnTo>
                  <a:pt x="116208" y="98517"/>
                </a:lnTo>
                <a:lnTo>
                  <a:pt x="116708" y="118980"/>
                </a:lnTo>
                <a:lnTo>
                  <a:pt x="168974" y="118980"/>
                </a:lnTo>
                <a:lnTo>
                  <a:pt x="167958" y="100323"/>
                </a:lnTo>
                <a:lnTo>
                  <a:pt x="156467" y="52154"/>
                </a:lnTo>
                <a:lnTo>
                  <a:pt x="152970" y="4712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079590" y="5555118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52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17" y="287802"/>
                </a:lnTo>
                <a:lnTo>
                  <a:pt x="53317" y="109357"/>
                </a:lnTo>
                <a:lnTo>
                  <a:pt x="55855" y="85204"/>
                </a:lnTo>
                <a:lnTo>
                  <a:pt x="64382" y="67042"/>
                </a:lnTo>
                <a:lnTo>
                  <a:pt x="80272" y="55606"/>
                </a:lnTo>
                <a:lnTo>
                  <a:pt x="104897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52" y="39244"/>
                </a:lnTo>
                <a:lnTo>
                  <a:pt x="52752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97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16" y="2665"/>
                </a:lnTo>
                <a:lnTo>
                  <a:pt x="77551" y="10379"/>
                </a:lnTo>
                <a:lnTo>
                  <a:pt x="64348" y="22714"/>
                </a:lnTo>
                <a:lnTo>
                  <a:pt x="53872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160876" y="5555120"/>
            <a:ext cx="83180" cy="177515"/>
          </a:xfrm>
          <a:custGeom>
            <a:avLst/>
            <a:gdLst/>
            <a:ahLst/>
            <a:cxnLst/>
            <a:rect l="l" t="t" r="r" b="b"/>
            <a:pathLst>
              <a:path w="137160" h="292734">
                <a:moveTo>
                  <a:pt x="9580" y="227218"/>
                </a:moveTo>
                <a:lnTo>
                  <a:pt x="9580" y="278839"/>
                </a:lnTo>
                <a:lnTo>
                  <a:pt x="20799" y="284961"/>
                </a:lnTo>
                <a:lnTo>
                  <a:pt x="31534" y="289140"/>
                </a:lnTo>
                <a:lnTo>
                  <a:pt x="42789" y="291532"/>
                </a:lnTo>
                <a:lnTo>
                  <a:pt x="55568" y="292294"/>
                </a:lnTo>
                <a:lnTo>
                  <a:pt x="89605" y="286161"/>
                </a:lnTo>
                <a:lnTo>
                  <a:pt x="115207" y="268925"/>
                </a:lnTo>
                <a:lnTo>
                  <a:pt x="129631" y="245133"/>
                </a:lnTo>
                <a:lnTo>
                  <a:pt x="53370" y="245133"/>
                </a:lnTo>
                <a:lnTo>
                  <a:pt x="40836" y="243835"/>
                </a:lnTo>
                <a:lnTo>
                  <a:pt x="29790" y="240177"/>
                </a:lnTo>
                <a:lnTo>
                  <a:pt x="19587" y="234518"/>
                </a:lnTo>
                <a:lnTo>
                  <a:pt x="9580" y="227218"/>
                </a:lnTo>
                <a:close/>
              </a:path>
              <a:path w="137160" h="292734">
                <a:moveTo>
                  <a:pt x="75767" y="0"/>
                </a:moveTo>
                <a:lnTo>
                  <a:pt x="45004" y="5785"/>
                </a:lnTo>
                <a:lnTo>
                  <a:pt x="21062" y="21877"/>
                </a:lnTo>
                <a:lnTo>
                  <a:pt x="5530" y="46378"/>
                </a:lnTo>
                <a:lnTo>
                  <a:pt x="0" y="77390"/>
                </a:lnTo>
                <a:lnTo>
                  <a:pt x="13862" y="124129"/>
                </a:lnTo>
                <a:lnTo>
                  <a:pt x="44359" y="154069"/>
                </a:lnTo>
                <a:lnTo>
                  <a:pt x="74857" y="178632"/>
                </a:lnTo>
                <a:lnTo>
                  <a:pt x="88719" y="209239"/>
                </a:lnTo>
                <a:lnTo>
                  <a:pt x="86422" y="224084"/>
                </a:lnTo>
                <a:lnTo>
                  <a:pt x="79648" y="235397"/>
                </a:lnTo>
                <a:lnTo>
                  <a:pt x="68572" y="242604"/>
                </a:lnTo>
                <a:lnTo>
                  <a:pt x="53370" y="245133"/>
                </a:lnTo>
                <a:lnTo>
                  <a:pt x="129631" y="245133"/>
                </a:lnTo>
                <a:lnTo>
                  <a:pt x="131331" y="242329"/>
                </a:lnTo>
                <a:lnTo>
                  <a:pt x="136938" y="208119"/>
                </a:lnTo>
                <a:lnTo>
                  <a:pt x="123250" y="160321"/>
                </a:lnTo>
                <a:lnTo>
                  <a:pt x="93048" y="130350"/>
                </a:lnTo>
                <a:lnTo>
                  <a:pt x="62624" y="106582"/>
                </a:lnTo>
                <a:lnTo>
                  <a:pt x="48270" y="77390"/>
                </a:lnTo>
                <a:lnTo>
                  <a:pt x="51119" y="64620"/>
                </a:lnTo>
                <a:lnTo>
                  <a:pt x="58862" y="55108"/>
                </a:lnTo>
                <a:lnTo>
                  <a:pt x="70295" y="49168"/>
                </a:lnTo>
                <a:lnTo>
                  <a:pt x="84217" y="47118"/>
                </a:lnTo>
                <a:lnTo>
                  <a:pt x="123493" y="47118"/>
                </a:lnTo>
                <a:lnTo>
                  <a:pt x="123493" y="12303"/>
                </a:lnTo>
                <a:lnTo>
                  <a:pt x="112184" y="6612"/>
                </a:lnTo>
                <a:lnTo>
                  <a:pt x="100698" y="2802"/>
                </a:lnTo>
                <a:lnTo>
                  <a:pt x="88678" y="666"/>
                </a:lnTo>
                <a:lnTo>
                  <a:pt x="75767" y="0"/>
                </a:lnTo>
                <a:close/>
              </a:path>
              <a:path w="137160" h="292734">
                <a:moveTo>
                  <a:pt x="123493" y="47118"/>
                </a:moveTo>
                <a:lnTo>
                  <a:pt x="84217" y="47118"/>
                </a:lnTo>
                <a:lnTo>
                  <a:pt x="94369" y="48226"/>
                </a:lnTo>
                <a:lnTo>
                  <a:pt x="104896" y="51337"/>
                </a:lnTo>
                <a:lnTo>
                  <a:pt x="114902" y="56134"/>
                </a:lnTo>
                <a:lnTo>
                  <a:pt x="123493" y="62301"/>
                </a:lnTo>
                <a:lnTo>
                  <a:pt x="123493" y="47118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259588" y="5484682"/>
            <a:ext cx="42745" cy="245286"/>
          </a:xfrm>
          <a:custGeom>
            <a:avLst/>
            <a:gdLst/>
            <a:ahLst/>
            <a:cxnLst/>
            <a:rect l="l" t="t" r="r" b="b"/>
            <a:pathLst>
              <a:path w="70485" h="404495">
                <a:moveTo>
                  <a:pt x="61149" y="120551"/>
                </a:moveTo>
                <a:lnTo>
                  <a:pt x="8418" y="120551"/>
                </a:lnTo>
                <a:lnTo>
                  <a:pt x="8418" y="403935"/>
                </a:lnTo>
                <a:lnTo>
                  <a:pt x="61149" y="403935"/>
                </a:lnTo>
                <a:lnTo>
                  <a:pt x="61149" y="120551"/>
                </a:lnTo>
                <a:close/>
              </a:path>
              <a:path w="70485" h="404495">
                <a:moveTo>
                  <a:pt x="35360" y="0"/>
                </a:moveTo>
                <a:lnTo>
                  <a:pt x="21539" y="2750"/>
                </a:lnTo>
                <a:lnTo>
                  <a:pt x="10305" y="10235"/>
                </a:lnTo>
                <a:lnTo>
                  <a:pt x="2759" y="21300"/>
                </a:lnTo>
                <a:lnTo>
                  <a:pt x="0" y="34794"/>
                </a:lnTo>
                <a:lnTo>
                  <a:pt x="2759" y="48587"/>
                </a:lnTo>
                <a:lnTo>
                  <a:pt x="10305" y="59808"/>
                </a:lnTo>
                <a:lnTo>
                  <a:pt x="21539" y="67352"/>
                </a:lnTo>
                <a:lnTo>
                  <a:pt x="35360" y="70113"/>
                </a:lnTo>
                <a:lnTo>
                  <a:pt x="48601" y="67352"/>
                </a:lnTo>
                <a:lnTo>
                  <a:pt x="59684" y="59808"/>
                </a:lnTo>
                <a:lnTo>
                  <a:pt x="67295" y="48587"/>
                </a:lnTo>
                <a:lnTo>
                  <a:pt x="70123" y="34794"/>
                </a:lnTo>
                <a:lnTo>
                  <a:pt x="67295" y="21300"/>
                </a:lnTo>
                <a:lnTo>
                  <a:pt x="59684" y="10235"/>
                </a:lnTo>
                <a:lnTo>
                  <a:pt x="48601" y="2750"/>
                </a:lnTo>
                <a:lnTo>
                  <a:pt x="35360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321143" y="5475807"/>
            <a:ext cx="108596" cy="256838"/>
          </a:xfrm>
          <a:custGeom>
            <a:avLst/>
            <a:gdLst/>
            <a:ahLst/>
            <a:cxnLst/>
            <a:rect l="l" t="t" r="r" b="b"/>
            <a:pathLst>
              <a:path w="179070" h="423545">
                <a:moveTo>
                  <a:pt x="89222" y="130770"/>
                </a:moveTo>
                <a:lnTo>
                  <a:pt x="41214" y="145060"/>
                </a:lnTo>
                <a:lnTo>
                  <a:pt x="14329" y="181124"/>
                </a:lnTo>
                <a:lnTo>
                  <a:pt x="2585" y="228753"/>
                </a:lnTo>
                <a:lnTo>
                  <a:pt x="0" y="277740"/>
                </a:lnTo>
                <a:lnTo>
                  <a:pt x="2585" y="325533"/>
                </a:lnTo>
                <a:lnTo>
                  <a:pt x="14329" y="372702"/>
                </a:lnTo>
                <a:lnTo>
                  <a:pt x="41214" y="408720"/>
                </a:lnTo>
                <a:lnTo>
                  <a:pt x="89222" y="423065"/>
                </a:lnTo>
                <a:lnTo>
                  <a:pt x="137243" y="408720"/>
                </a:lnTo>
                <a:lnTo>
                  <a:pt x="162526" y="374847"/>
                </a:lnTo>
                <a:lnTo>
                  <a:pt x="89222" y="374847"/>
                </a:lnTo>
                <a:lnTo>
                  <a:pt x="66682" y="362520"/>
                </a:lnTo>
                <a:lnTo>
                  <a:pt x="56428" y="333883"/>
                </a:lnTo>
                <a:lnTo>
                  <a:pt x="53740" y="301452"/>
                </a:lnTo>
                <a:lnTo>
                  <a:pt x="53893" y="277740"/>
                </a:lnTo>
                <a:lnTo>
                  <a:pt x="53740" y="252857"/>
                </a:lnTo>
                <a:lnTo>
                  <a:pt x="56428" y="219973"/>
                </a:lnTo>
                <a:lnTo>
                  <a:pt x="66682" y="191293"/>
                </a:lnTo>
                <a:lnTo>
                  <a:pt x="89222" y="179020"/>
                </a:lnTo>
                <a:lnTo>
                  <a:pt x="162559" y="179020"/>
                </a:lnTo>
                <a:lnTo>
                  <a:pt x="137243" y="145060"/>
                </a:lnTo>
                <a:lnTo>
                  <a:pt x="89222" y="130770"/>
                </a:lnTo>
                <a:close/>
              </a:path>
              <a:path w="179070" h="423545">
                <a:moveTo>
                  <a:pt x="162559" y="179020"/>
                </a:moveTo>
                <a:lnTo>
                  <a:pt x="89222" y="179020"/>
                </a:lnTo>
                <a:lnTo>
                  <a:pt x="111798" y="191293"/>
                </a:lnTo>
                <a:lnTo>
                  <a:pt x="122059" y="219973"/>
                </a:lnTo>
                <a:lnTo>
                  <a:pt x="124741" y="252857"/>
                </a:lnTo>
                <a:lnTo>
                  <a:pt x="124582" y="277740"/>
                </a:lnTo>
                <a:lnTo>
                  <a:pt x="124741" y="301452"/>
                </a:lnTo>
                <a:lnTo>
                  <a:pt x="122059" y="333883"/>
                </a:lnTo>
                <a:lnTo>
                  <a:pt x="111798" y="362520"/>
                </a:lnTo>
                <a:lnTo>
                  <a:pt x="89222" y="374847"/>
                </a:lnTo>
                <a:lnTo>
                  <a:pt x="162526" y="374847"/>
                </a:lnTo>
                <a:lnTo>
                  <a:pt x="164127" y="372702"/>
                </a:lnTo>
                <a:lnTo>
                  <a:pt x="175863" y="325533"/>
                </a:lnTo>
                <a:lnTo>
                  <a:pt x="178444" y="277740"/>
                </a:lnTo>
                <a:lnTo>
                  <a:pt x="175863" y="228753"/>
                </a:lnTo>
                <a:lnTo>
                  <a:pt x="164127" y="181124"/>
                </a:lnTo>
                <a:lnTo>
                  <a:pt x="162559" y="179020"/>
                </a:lnTo>
                <a:close/>
              </a:path>
              <a:path w="179070" h="423545">
                <a:moveTo>
                  <a:pt x="93714" y="0"/>
                </a:moveTo>
                <a:lnTo>
                  <a:pt x="47736" y="83641"/>
                </a:lnTo>
                <a:lnTo>
                  <a:pt x="75756" y="99892"/>
                </a:lnTo>
                <a:lnTo>
                  <a:pt x="131325" y="24145"/>
                </a:lnTo>
                <a:lnTo>
                  <a:pt x="93714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453856" y="5555107"/>
            <a:ext cx="102819" cy="174819"/>
          </a:xfrm>
          <a:custGeom>
            <a:avLst/>
            <a:gdLst/>
            <a:ahLst/>
            <a:cxnLst/>
            <a:rect l="l" t="t" r="r" b="b"/>
            <a:pathLst>
              <a:path w="169545" h="288290">
                <a:moveTo>
                  <a:pt x="52752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52" y="287813"/>
                </a:lnTo>
                <a:lnTo>
                  <a:pt x="52854" y="90905"/>
                </a:lnTo>
                <a:lnTo>
                  <a:pt x="55686" y="70050"/>
                </a:lnTo>
                <a:lnTo>
                  <a:pt x="65041" y="53725"/>
                </a:lnTo>
                <a:lnTo>
                  <a:pt x="84709" y="47129"/>
                </a:lnTo>
                <a:lnTo>
                  <a:pt x="164807" y="47129"/>
                </a:lnTo>
                <a:lnTo>
                  <a:pt x="162549" y="37056"/>
                </a:lnTo>
                <a:lnTo>
                  <a:pt x="52752" y="37056"/>
                </a:lnTo>
                <a:lnTo>
                  <a:pt x="52752" y="4450"/>
                </a:lnTo>
                <a:close/>
              </a:path>
              <a:path w="169545" h="288290">
                <a:moveTo>
                  <a:pt x="164807" y="47129"/>
                </a:moveTo>
                <a:lnTo>
                  <a:pt x="84709" y="47129"/>
                </a:lnTo>
                <a:lnTo>
                  <a:pt x="101477" y="51387"/>
                </a:lnTo>
                <a:lnTo>
                  <a:pt x="110965" y="62225"/>
                </a:lnTo>
                <a:lnTo>
                  <a:pt x="115183" y="76743"/>
                </a:lnTo>
                <a:lnTo>
                  <a:pt x="116071" y="90905"/>
                </a:lnTo>
                <a:lnTo>
                  <a:pt x="116143" y="287813"/>
                </a:lnTo>
                <a:lnTo>
                  <a:pt x="168916" y="287813"/>
                </a:lnTo>
                <a:lnTo>
                  <a:pt x="168838" y="90905"/>
                </a:lnTo>
                <a:lnTo>
                  <a:pt x="167773" y="60359"/>
                </a:lnTo>
                <a:lnTo>
                  <a:pt x="164807" y="47129"/>
                </a:lnTo>
                <a:close/>
              </a:path>
              <a:path w="169545" h="288290">
                <a:moveTo>
                  <a:pt x="111106" y="0"/>
                </a:moveTo>
                <a:lnTo>
                  <a:pt x="92005" y="2556"/>
                </a:lnTo>
                <a:lnTo>
                  <a:pt x="76399" y="9905"/>
                </a:lnTo>
                <a:lnTo>
                  <a:pt x="63838" y="21565"/>
                </a:lnTo>
                <a:lnTo>
                  <a:pt x="53872" y="37056"/>
                </a:lnTo>
                <a:lnTo>
                  <a:pt x="162549" y="37056"/>
                </a:lnTo>
                <a:lnTo>
                  <a:pt x="161050" y="30368"/>
                </a:lnTo>
                <a:lnTo>
                  <a:pt x="143807" y="8477"/>
                </a:lnTo>
                <a:lnTo>
                  <a:pt x="11110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276437" y="5840996"/>
            <a:ext cx="287664" cy="121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601901" y="5835150"/>
            <a:ext cx="84402" cy="10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726084" y="5840994"/>
            <a:ext cx="37739" cy="95881"/>
          </a:xfrm>
          <a:custGeom>
            <a:avLst/>
            <a:gdLst/>
            <a:ahLst/>
            <a:cxnLst/>
            <a:rect l="l" t="t" r="r" b="b"/>
            <a:pathLst>
              <a:path w="62230" h="158115">
                <a:moveTo>
                  <a:pt x="17182" y="0"/>
                </a:moveTo>
                <a:lnTo>
                  <a:pt x="0" y="0"/>
                </a:lnTo>
                <a:lnTo>
                  <a:pt x="0" y="157722"/>
                </a:lnTo>
                <a:lnTo>
                  <a:pt x="15444" y="157722"/>
                </a:lnTo>
                <a:lnTo>
                  <a:pt x="15444" y="82217"/>
                </a:lnTo>
                <a:lnTo>
                  <a:pt x="19413" y="82217"/>
                </a:lnTo>
                <a:lnTo>
                  <a:pt x="39351" y="80070"/>
                </a:lnTo>
                <a:lnTo>
                  <a:pt x="52548" y="73056"/>
                </a:lnTo>
                <a:lnTo>
                  <a:pt x="54973" y="68825"/>
                </a:lnTo>
                <a:lnTo>
                  <a:pt x="15444" y="68825"/>
                </a:lnTo>
                <a:lnTo>
                  <a:pt x="15444" y="13392"/>
                </a:lnTo>
                <a:lnTo>
                  <a:pt x="54581" y="13392"/>
                </a:lnTo>
                <a:lnTo>
                  <a:pt x="48570" y="5906"/>
                </a:lnTo>
                <a:lnTo>
                  <a:pt x="34249" y="933"/>
                </a:lnTo>
                <a:lnTo>
                  <a:pt x="17182" y="0"/>
                </a:lnTo>
                <a:close/>
              </a:path>
              <a:path w="62230" h="158115">
                <a:moveTo>
                  <a:pt x="54581" y="13392"/>
                </a:moveTo>
                <a:lnTo>
                  <a:pt x="18502" y="13392"/>
                </a:lnTo>
                <a:lnTo>
                  <a:pt x="31947" y="14648"/>
                </a:lnTo>
                <a:lnTo>
                  <a:pt x="40477" y="19042"/>
                </a:lnTo>
                <a:lnTo>
                  <a:pt x="44959" y="27514"/>
                </a:lnTo>
                <a:lnTo>
                  <a:pt x="46260" y="41003"/>
                </a:lnTo>
                <a:lnTo>
                  <a:pt x="45114" y="53889"/>
                </a:lnTo>
                <a:lnTo>
                  <a:pt x="41649" y="62504"/>
                </a:lnTo>
                <a:lnTo>
                  <a:pt x="34267" y="67324"/>
                </a:lnTo>
                <a:lnTo>
                  <a:pt x="21371" y="68825"/>
                </a:lnTo>
                <a:lnTo>
                  <a:pt x="54973" y="68825"/>
                </a:lnTo>
                <a:lnTo>
                  <a:pt x="59846" y="60320"/>
                </a:lnTo>
                <a:lnTo>
                  <a:pt x="62092" y="41003"/>
                </a:lnTo>
                <a:lnTo>
                  <a:pt x="58425" y="18177"/>
                </a:lnTo>
                <a:lnTo>
                  <a:pt x="54581" y="1339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71879" y="5870414"/>
            <a:ext cx="20410" cy="66231"/>
          </a:xfrm>
          <a:custGeom>
            <a:avLst/>
            <a:gdLst/>
            <a:ahLst/>
            <a:cxnLst/>
            <a:rect l="l" t="t" r="r" b="b"/>
            <a:pathLst>
              <a:path w="33655" h="109220">
                <a:moveTo>
                  <a:pt x="14313" y="1853"/>
                </a:moveTo>
                <a:lnTo>
                  <a:pt x="0" y="1853"/>
                </a:lnTo>
                <a:lnTo>
                  <a:pt x="0" y="109190"/>
                </a:lnTo>
                <a:lnTo>
                  <a:pt x="14313" y="109190"/>
                </a:lnTo>
                <a:lnTo>
                  <a:pt x="14313" y="46658"/>
                </a:lnTo>
                <a:lnTo>
                  <a:pt x="14787" y="34602"/>
                </a:lnTo>
                <a:lnTo>
                  <a:pt x="16939" y="24833"/>
                </a:lnTo>
                <a:lnTo>
                  <a:pt x="21867" y="18285"/>
                </a:lnTo>
                <a:lnTo>
                  <a:pt x="30052" y="16062"/>
                </a:lnTo>
                <a:lnTo>
                  <a:pt x="14313" y="16062"/>
                </a:lnTo>
                <a:lnTo>
                  <a:pt x="14313" y="1853"/>
                </a:lnTo>
                <a:close/>
              </a:path>
              <a:path w="33655" h="109220">
                <a:moveTo>
                  <a:pt x="24020" y="0"/>
                </a:moveTo>
                <a:lnTo>
                  <a:pt x="17873" y="8554"/>
                </a:lnTo>
                <a:lnTo>
                  <a:pt x="14774" y="16062"/>
                </a:lnTo>
                <a:lnTo>
                  <a:pt x="30052" y="16062"/>
                </a:lnTo>
                <a:lnTo>
                  <a:pt x="30669" y="15894"/>
                </a:lnTo>
                <a:lnTo>
                  <a:pt x="33454" y="15894"/>
                </a:lnTo>
                <a:lnTo>
                  <a:pt x="33454" y="240"/>
                </a:lnTo>
                <a:lnTo>
                  <a:pt x="24020" y="0"/>
                </a:lnTo>
                <a:close/>
              </a:path>
              <a:path w="33655" h="109220">
                <a:moveTo>
                  <a:pt x="33454" y="15894"/>
                </a:moveTo>
                <a:lnTo>
                  <a:pt x="30669" y="15894"/>
                </a:lnTo>
                <a:lnTo>
                  <a:pt x="33454" y="16062"/>
                </a:lnTo>
                <a:lnTo>
                  <a:pt x="33454" y="1589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797268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96" y="0"/>
                </a:moveTo>
                <a:lnTo>
                  <a:pt x="14785" y="5801"/>
                </a:lnTo>
                <a:lnTo>
                  <a:pt x="5043" y="20068"/>
                </a:lnTo>
                <a:lnTo>
                  <a:pt x="878" y="38100"/>
                </a:lnTo>
                <a:lnTo>
                  <a:pt x="0" y="55192"/>
                </a:lnTo>
                <a:lnTo>
                  <a:pt x="878" y="72414"/>
                </a:lnTo>
                <a:lnTo>
                  <a:pt x="5043" y="90518"/>
                </a:lnTo>
                <a:lnTo>
                  <a:pt x="14785" y="104817"/>
                </a:lnTo>
                <a:lnTo>
                  <a:pt x="32396" y="110624"/>
                </a:lnTo>
                <a:lnTo>
                  <a:pt x="49993" y="104817"/>
                </a:lnTo>
                <a:lnTo>
                  <a:pt x="54733" y="97850"/>
                </a:lnTo>
                <a:lnTo>
                  <a:pt x="32396" y="97850"/>
                </a:lnTo>
                <a:lnTo>
                  <a:pt x="22395" y="92657"/>
                </a:lnTo>
                <a:lnTo>
                  <a:pt x="17135" y="80447"/>
                </a:lnTo>
                <a:lnTo>
                  <a:pt x="15095" y="66274"/>
                </a:lnTo>
                <a:lnTo>
                  <a:pt x="14753" y="55192"/>
                </a:lnTo>
                <a:lnTo>
                  <a:pt x="15095" y="44225"/>
                </a:lnTo>
                <a:lnTo>
                  <a:pt x="17135" y="30103"/>
                </a:lnTo>
                <a:lnTo>
                  <a:pt x="22395" y="17906"/>
                </a:lnTo>
                <a:lnTo>
                  <a:pt x="32396" y="12711"/>
                </a:lnTo>
                <a:lnTo>
                  <a:pt x="54705" y="12711"/>
                </a:lnTo>
                <a:lnTo>
                  <a:pt x="49993" y="5801"/>
                </a:lnTo>
                <a:lnTo>
                  <a:pt x="32396" y="0"/>
                </a:lnTo>
                <a:close/>
              </a:path>
              <a:path w="64769" h="111125">
                <a:moveTo>
                  <a:pt x="54705" y="12711"/>
                </a:moveTo>
                <a:lnTo>
                  <a:pt x="32396" y="12711"/>
                </a:lnTo>
                <a:lnTo>
                  <a:pt x="42385" y="17906"/>
                </a:lnTo>
                <a:lnTo>
                  <a:pt x="47628" y="30103"/>
                </a:lnTo>
                <a:lnTo>
                  <a:pt x="49652" y="44225"/>
                </a:lnTo>
                <a:lnTo>
                  <a:pt x="49988" y="55192"/>
                </a:lnTo>
                <a:lnTo>
                  <a:pt x="49652" y="66274"/>
                </a:lnTo>
                <a:lnTo>
                  <a:pt x="47628" y="80447"/>
                </a:lnTo>
                <a:lnTo>
                  <a:pt x="42385" y="92657"/>
                </a:lnTo>
                <a:lnTo>
                  <a:pt x="32396" y="97850"/>
                </a:lnTo>
                <a:lnTo>
                  <a:pt x="54733" y="97850"/>
                </a:lnTo>
                <a:lnTo>
                  <a:pt x="59722" y="90518"/>
                </a:lnTo>
                <a:lnTo>
                  <a:pt x="63876" y="72414"/>
                </a:lnTo>
                <a:lnTo>
                  <a:pt x="64751" y="55192"/>
                </a:lnTo>
                <a:lnTo>
                  <a:pt x="63876" y="38100"/>
                </a:lnTo>
                <a:lnTo>
                  <a:pt x="59722" y="20068"/>
                </a:lnTo>
                <a:lnTo>
                  <a:pt x="54705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846667" y="5870559"/>
            <a:ext cx="62770" cy="66231"/>
          </a:xfrm>
          <a:custGeom>
            <a:avLst/>
            <a:gdLst/>
            <a:ahLst/>
            <a:cxnLst/>
            <a:rect l="l" t="t" r="r" b="b"/>
            <a:pathLst>
              <a:path w="103505" h="109220">
                <a:moveTo>
                  <a:pt x="14345" y="1612"/>
                </a:moveTo>
                <a:lnTo>
                  <a:pt x="0" y="1612"/>
                </a:lnTo>
                <a:lnTo>
                  <a:pt x="0" y="108949"/>
                </a:lnTo>
                <a:lnTo>
                  <a:pt x="14345" y="108949"/>
                </a:lnTo>
                <a:lnTo>
                  <a:pt x="14414" y="42867"/>
                </a:lnTo>
                <a:lnTo>
                  <a:pt x="14684" y="34077"/>
                </a:lnTo>
                <a:lnTo>
                  <a:pt x="16735" y="22994"/>
                </a:lnTo>
                <a:lnTo>
                  <a:pt x="22049" y="14455"/>
                </a:lnTo>
                <a:lnTo>
                  <a:pt x="32177" y="11036"/>
                </a:lnTo>
                <a:lnTo>
                  <a:pt x="56276" y="11036"/>
                </a:lnTo>
                <a:lnTo>
                  <a:pt x="56098" y="10648"/>
                </a:lnTo>
                <a:lnTo>
                  <a:pt x="14345" y="10648"/>
                </a:lnTo>
                <a:lnTo>
                  <a:pt x="14345" y="1612"/>
                </a:lnTo>
                <a:close/>
              </a:path>
              <a:path w="103505" h="109220">
                <a:moveTo>
                  <a:pt x="56276" y="11036"/>
                </a:moveTo>
                <a:lnTo>
                  <a:pt x="43831" y="11036"/>
                </a:lnTo>
                <a:lnTo>
                  <a:pt x="44450" y="21847"/>
                </a:lnTo>
                <a:lnTo>
                  <a:pt x="44480" y="108949"/>
                </a:lnTo>
                <a:lnTo>
                  <a:pt x="58804" y="108949"/>
                </a:lnTo>
                <a:lnTo>
                  <a:pt x="58804" y="42867"/>
                </a:lnTo>
                <a:lnTo>
                  <a:pt x="59079" y="34077"/>
                </a:lnTo>
                <a:lnTo>
                  <a:pt x="59206" y="31810"/>
                </a:lnTo>
                <a:lnTo>
                  <a:pt x="61149" y="21847"/>
                </a:lnTo>
                <a:lnTo>
                  <a:pt x="66340" y="14095"/>
                </a:lnTo>
                <a:lnTo>
                  <a:pt x="70741" y="12732"/>
                </a:lnTo>
                <a:lnTo>
                  <a:pt x="57055" y="12732"/>
                </a:lnTo>
                <a:lnTo>
                  <a:pt x="56276" y="11036"/>
                </a:lnTo>
                <a:close/>
              </a:path>
              <a:path w="103505" h="109220">
                <a:moveTo>
                  <a:pt x="100103" y="11036"/>
                </a:moveTo>
                <a:lnTo>
                  <a:pt x="87903" y="11036"/>
                </a:lnTo>
                <a:lnTo>
                  <a:pt x="88972" y="21847"/>
                </a:lnTo>
                <a:lnTo>
                  <a:pt x="88981" y="108949"/>
                </a:lnTo>
                <a:lnTo>
                  <a:pt x="103295" y="108949"/>
                </a:lnTo>
                <a:lnTo>
                  <a:pt x="103295" y="31810"/>
                </a:lnTo>
                <a:lnTo>
                  <a:pt x="102693" y="20094"/>
                </a:lnTo>
                <a:lnTo>
                  <a:pt x="100103" y="11036"/>
                </a:lnTo>
                <a:close/>
              </a:path>
              <a:path w="103505" h="109220">
                <a:moveTo>
                  <a:pt x="80395" y="0"/>
                </a:moveTo>
                <a:lnTo>
                  <a:pt x="73207" y="871"/>
                </a:lnTo>
                <a:lnTo>
                  <a:pt x="67056" y="3386"/>
                </a:lnTo>
                <a:lnTo>
                  <a:pt x="61740" y="7390"/>
                </a:lnTo>
                <a:lnTo>
                  <a:pt x="57055" y="12732"/>
                </a:lnTo>
                <a:lnTo>
                  <a:pt x="70741" y="12732"/>
                </a:lnTo>
                <a:lnTo>
                  <a:pt x="76217" y="11036"/>
                </a:lnTo>
                <a:lnTo>
                  <a:pt x="100103" y="11036"/>
                </a:lnTo>
                <a:lnTo>
                  <a:pt x="99780" y="9909"/>
                </a:lnTo>
                <a:lnTo>
                  <a:pt x="92901" y="2721"/>
                </a:lnTo>
                <a:lnTo>
                  <a:pt x="80395" y="0"/>
                </a:lnTo>
                <a:close/>
              </a:path>
              <a:path w="103505" h="109220">
                <a:moveTo>
                  <a:pt x="45338" y="0"/>
                </a:moveTo>
                <a:lnTo>
                  <a:pt x="27527" y="0"/>
                </a:lnTo>
                <a:lnTo>
                  <a:pt x="19821" y="4376"/>
                </a:lnTo>
                <a:lnTo>
                  <a:pt x="14774" y="10648"/>
                </a:lnTo>
                <a:lnTo>
                  <a:pt x="56098" y="10648"/>
                </a:lnTo>
                <a:lnTo>
                  <a:pt x="53307" y="4575"/>
                </a:lnTo>
                <a:lnTo>
                  <a:pt x="453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919341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44" y="0"/>
                </a:moveTo>
                <a:lnTo>
                  <a:pt x="14745" y="5801"/>
                </a:lnTo>
                <a:lnTo>
                  <a:pt x="5020" y="20068"/>
                </a:lnTo>
                <a:lnTo>
                  <a:pt x="872" y="38100"/>
                </a:lnTo>
                <a:lnTo>
                  <a:pt x="0" y="55192"/>
                </a:lnTo>
                <a:lnTo>
                  <a:pt x="872" y="72414"/>
                </a:lnTo>
                <a:lnTo>
                  <a:pt x="5020" y="90518"/>
                </a:lnTo>
                <a:lnTo>
                  <a:pt x="14745" y="104817"/>
                </a:lnTo>
                <a:lnTo>
                  <a:pt x="32344" y="110624"/>
                </a:lnTo>
                <a:lnTo>
                  <a:pt x="49942" y="104817"/>
                </a:lnTo>
                <a:lnTo>
                  <a:pt x="54684" y="97850"/>
                </a:lnTo>
                <a:lnTo>
                  <a:pt x="32344" y="97850"/>
                </a:lnTo>
                <a:lnTo>
                  <a:pt x="22348" y="92657"/>
                </a:lnTo>
                <a:lnTo>
                  <a:pt x="17098" y="80447"/>
                </a:lnTo>
                <a:lnTo>
                  <a:pt x="15069" y="66274"/>
                </a:lnTo>
                <a:lnTo>
                  <a:pt x="14732" y="55192"/>
                </a:lnTo>
                <a:lnTo>
                  <a:pt x="15069" y="44225"/>
                </a:lnTo>
                <a:lnTo>
                  <a:pt x="17098" y="30103"/>
                </a:lnTo>
                <a:lnTo>
                  <a:pt x="22348" y="17906"/>
                </a:lnTo>
                <a:lnTo>
                  <a:pt x="32344" y="12711"/>
                </a:lnTo>
                <a:lnTo>
                  <a:pt x="54656" y="12711"/>
                </a:lnTo>
                <a:lnTo>
                  <a:pt x="49942" y="5801"/>
                </a:lnTo>
                <a:lnTo>
                  <a:pt x="32344" y="0"/>
                </a:lnTo>
                <a:close/>
              </a:path>
              <a:path w="64769" h="111125">
                <a:moveTo>
                  <a:pt x="54656" y="12711"/>
                </a:moveTo>
                <a:lnTo>
                  <a:pt x="32344" y="12711"/>
                </a:lnTo>
                <a:lnTo>
                  <a:pt x="42352" y="17906"/>
                </a:lnTo>
                <a:lnTo>
                  <a:pt x="47596" y="30103"/>
                </a:lnTo>
                <a:lnTo>
                  <a:pt x="49615" y="44225"/>
                </a:lnTo>
                <a:lnTo>
                  <a:pt x="49946" y="55192"/>
                </a:lnTo>
                <a:lnTo>
                  <a:pt x="49615" y="66274"/>
                </a:lnTo>
                <a:lnTo>
                  <a:pt x="47596" y="80447"/>
                </a:lnTo>
                <a:lnTo>
                  <a:pt x="42352" y="92657"/>
                </a:lnTo>
                <a:lnTo>
                  <a:pt x="32344" y="97850"/>
                </a:lnTo>
                <a:lnTo>
                  <a:pt x="54684" y="97850"/>
                </a:lnTo>
                <a:lnTo>
                  <a:pt x="59674" y="90518"/>
                </a:lnTo>
                <a:lnTo>
                  <a:pt x="63833" y="72414"/>
                </a:lnTo>
                <a:lnTo>
                  <a:pt x="64710" y="55192"/>
                </a:lnTo>
                <a:lnTo>
                  <a:pt x="63833" y="38100"/>
                </a:lnTo>
                <a:lnTo>
                  <a:pt x="59674" y="20068"/>
                </a:lnTo>
                <a:lnTo>
                  <a:pt x="54656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966711" y="5870545"/>
            <a:ext cx="29652" cy="67386"/>
          </a:xfrm>
          <a:custGeom>
            <a:avLst/>
            <a:gdLst/>
            <a:ahLst/>
            <a:cxnLst/>
            <a:rect l="l" t="t" r="r" b="b"/>
            <a:pathLst>
              <a:path w="48895" h="111125">
                <a:moveTo>
                  <a:pt x="38354" y="0"/>
                </a:moveTo>
                <a:lnTo>
                  <a:pt x="33087" y="0"/>
                </a:lnTo>
                <a:lnTo>
                  <a:pt x="15836" y="6133"/>
                </a:lnTo>
                <a:lnTo>
                  <a:pt x="5804" y="21152"/>
                </a:lnTo>
                <a:lnTo>
                  <a:pt x="1142" y="39981"/>
                </a:lnTo>
                <a:lnTo>
                  <a:pt x="0" y="57547"/>
                </a:lnTo>
                <a:lnTo>
                  <a:pt x="1408" y="73592"/>
                </a:lnTo>
                <a:lnTo>
                  <a:pt x="6456" y="90984"/>
                </a:lnTo>
                <a:lnTo>
                  <a:pt x="16375" y="104932"/>
                </a:lnTo>
                <a:lnTo>
                  <a:pt x="32396" y="110645"/>
                </a:lnTo>
                <a:lnTo>
                  <a:pt x="37936" y="110645"/>
                </a:lnTo>
                <a:lnTo>
                  <a:pt x="44501" y="108562"/>
                </a:lnTo>
                <a:lnTo>
                  <a:pt x="48689" y="105211"/>
                </a:lnTo>
                <a:lnTo>
                  <a:pt x="48689" y="97892"/>
                </a:lnTo>
                <a:lnTo>
                  <a:pt x="34145" y="97892"/>
                </a:lnTo>
                <a:lnTo>
                  <a:pt x="23974" y="92790"/>
                </a:lnTo>
                <a:lnTo>
                  <a:pt x="18105" y="80765"/>
                </a:lnTo>
                <a:lnTo>
                  <a:pt x="15411" y="66736"/>
                </a:lnTo>
                <a:lnTo>
                  <a:pt x="14763" y="55621"/>
                </a:lnTo>
                <a:lnTo>
                  <a:pt x="15329" y="43725"/>
                </a:lnTo>
                <a:lnTo>
                  <a:pt x="17958" y="29571"/>
                </a:lnTo>
                <a:lnTo>
                  <a:pt x="24053" y="17727"/>
                </a:lnTo>
                <a:lnTo>
                  <a:pt x="35014" y="12764"/>
                </a:lnTo>
                <a:lnTo>
                  <a:pt x="48689" y="12764"/>
                </a:lnTo>
                <a:lnTo>
                  <a:pt x="48689" y="4177"/>
                </a:lnTo>
                <a:lnTo>
                  <a:pt x="44061" y="1455"/>
                </a:lnTo>
                <a:lnTo>
                  <a:pt x="38354" y="0"/>
                </a:lnTo>
                <a:close/>
              </a:path>
              <a:path w="48895" h="111125">
                <a:moveTo>
                  <a:pt x="48689" y="88280"/>
                </a:moveTo>
                <a:lnTo>
                  <a:pt x="48249" y="88280"/>
                </a:lnTo>
                <a:lnTo>
                  <a:pt x="44920" y="93065"/>
                </a:lnTo>
                <a:lnTo>
                  <a:pt x="40731" y="97892"/>
                </a:lnTo>
                <a:lnTo>
                  <a:pt x="48689" y="97892"/>
                </a:lnTo>
                <a:lnTo>
                  <a:pt x="48689" y="88280"/>
                </a:lnTo>
                <a:close/>
              </a:path>
              <a:path w="48895" h="111125">
                <a:moveTo>
                  <a:pt x="48689" y="12764"/>
                </a:moveTo>
                <a:lnTo>
                  <a:pt x="40532" y="12764"/>
                </a:lnTo>
                <a:lnTo>
                  <a:pt x="45150" y="16292"/>
                </a:lnTo>
                <a:lnTo>
                  <a:pt x="48689" y="19852"/>
                </a:lnTo>
                <a:lnTo>
                  <a:pt x="48689" y="127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003723" y="5846181"/>
            <a:ext cx="13093" cy="90490"/>
          </a:xfrm>
          <a:custGeom>
            <a:avLst/>
            <a:gdLst/>
            <a:ahLst/>
            <a:cxnLst/>
            <a:rect l="l" t="t" r="r" b="b"/>
            <a:pathLst>
              <a:path w="21589" h="149225">
                <a:moveTo>
                  <a:pt x="17842" y="41820"/>
                </a:moveTo>
                <a:lnTo>
                  <a:pt x="3528" y="41820"/>
                </a:lnTo>
                <a:lnTo>
                  <a:pt x="3528" y="149147"/>
                </a:lnTo>
                <a:lnTo>
                  <a:pt x="17842" y="149147"/>
                </a:lnTo>
                <a:lnTo>
                  <a:pt x="17842" y="41820"/>
                </a:lnTo>
                <a:close/>
              </a:path>
              <a:path w="21589" h="149225">
                <a:moveTo>
                  <a:pt x="16533" y="0"/>
                </a:moveTo>
                <a:lnTo>
                  <a:pt x="4879" y="0"/>
                </a:lnTo>
                <a:lnTo>
                  <a:pt x="0" y="4596"/>
                </a:lnTo>
                <a:lnTo>
                  <a:pt x="0" y="15674"/>
                </a:lnTo>
                <a:lnTo>
                  <a:pt x="4879" y="20313"/>
                </a:lnTo>
                <a:lnTo>
                  <a:pt x="16533" y="20313"/>
                </a:lnTo>
                <a:lnTo>
                  <a:pt x="21392" y="15674"/>
                </a:lnTo>
                <a:lnTo>
                  <a:pt x="21392" y="4596"/>
                </a:lnTo>
                <a:lnTo>
                  <a:pt x="1653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024563" y="5845310"/>
            <a:ext cx="39279" cy="92415"/>
          </a:xfrm>
          <a:custGeom>
            <a:avLst/>
            <a:gdLst/>
            <a:ahLst/>
            <a:cxnLst/>
            <a:rect l="l" t="t" r="r" b="b"/>
            <a:pathLst>
              <a:path w="64770" h="152400">
                <a:moveTo>
                  <a:pt x="32375" y="41653"/>
                </a:moveTo>
                <a:lnTo>
                  <a:pt x="14785" y="47454"/>
                </a:lnTo>
                <a:lnTo>
                  <a:pt x="5048" y="61721"/>
                </a:lnTo>
                <a:lnTo>
                  <a:pt x="881" y="79753"/>
                </a:lnTo>
                <a:lnTo>
                  <a:pt x="0" y="96845"/>
                </a:lnTo>
                <a:lnTo>
                  <a:pt x="881" y="114067"/>
                </a:lnTo>
                <a:lnTo>
                  <a:pt x="5048" y="132171"/>
                </a:lnTo>
                <a:lnTo>
                  <a:pt x="14785" y="146470"/>
                </a:lnTo>
                <a:lnTo>
                  <a:pt x="32375" y="152278"/>
                </a:lnTo>
                <a:lnTo>
                  <a:pt x="49972" y="146470"/>
                </a:lnTo>
                <a:lnTo>
                  <a:pt x="54712" y="139503"/>
                </a:lnTo>
                <a:lnTo>
                  <a:pt x="32375" y="139503"/>
                </a:lnTo>
                <a:lnTo>
                  <a:pt x="22366" y="134310"/>
                </a:lnTo>
                <a:lnTo>
                  <a:pt x="17118" y="122100"/>
                </a:lnTo>
                <a:lnTo>
                  <a:pt x="15096" y="107927"/>
                </a:lnTo>
                <a:lnTo>
                  <a:pt x="14763" y="96845"/>
                </a:lnTo>
                <a:lnTo>
                  <a:pt x="15096" y="85878"/>
                </a:lnTo>
                <a:lnTo>
                  <a:pt x="17118" y="71756"/>
                </a:lnTo>
                <a:lnTo>
                  <a:pt x="22366" y="59559"/>
                </a:lnTo>
                <a:lnTo>
                  <a:pt x="32375" y="54364"/>
                </a:lnTo>
                <a:lnTo>
                  <a:pt x="54684" y="54364"/>
                </a:lnTo>
                <a:lnTo>
                  <a:pt x="49972" y="47454"/>
                </a:lnTo>
                <a:lnTo>
                  <a:pt x="32375" y="41653"/>
                </a:lnTo>
                <a:close/>
              </a:path>
              <a:path w="64770" h="152400">
                <a:moveTo>
                  <a:pt x="54684" y="54364"/>
                </a:moveTo>
                <a:lnTo>
                  <a:pt x="32375" y="54364"/>
                </a:lnTo>
                <a:lnTo>
                  <a:pt x="42378" y="59559"/>
                </a:lnTo>
                <a:lnTo>
                  <a:pt x="47630" y="71756"/>
                </a:lnTo>
                <a:lnTo>
                  <a:pt x="49661" y="85878"/>
                </a:lnTo>
                <a:lnTo>
                  <a:pt x="49998" y="96845"/>
                </a:lnTo>
                <a:lnTo>
                  <a:pt x="49661" y="107927"/>
                </a:lnTo>
                <a:lnTo>
                  <a:pt x="47630" y="122100"/>
                </a:lnTo>
                <a:lnTo>
                  <a:pt x="42378" y="134310"/>
                </a:lnTo>
                <a:lnTo>
                  <a:pt x="32375" y="139503"/>
                </a:lnTo>
                <a:lnTo>
                  <a:pt x="54712" y="139503"/>
                </a:lnTo>
                <a:lnTo>
                  <a:pt x="59701" y="132171"/>
                </a:lnTo>
                <a:lnTo>
                  <a:pt x="63855" y="114067"/>
                </a:lnTo>
                <a:lnTo>
                  <a:pt x="64731" y="96845"/>
                </a:lnTo>
                <a:lnTo>
                  <a:pt x="63855" y="79753"/>
                </a:lnTo>
                <a:lnTo>
                  <a:pt x="59701" y="61721"/>
                </a:lnTo>
                <a:lnTo>
                  <a:pt x="54684" y="54364"/>
                </a:lnTo>
                <a:close/>
              </a:path>
              <a:path w="64770" h="152400">
                <a:moveTo>
                  <a:pt x="38134" y="0"/>
                </a:moveTo>
                <a:lnTo>
                  <a:pt x="13852" y="28208"/>
                </a:lnTo>
                <a:lnTo>
                  <a:pt x="22889" y="34501"/>
                </a:lnTo>
                <a:lnTo>
                  <a:pt x="51537" y="10010"/>
                </a:lnTo>
                <a:lnTo>
                  <a:pt x="3813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073970" y="5870548"/>
            <a:ext cx="35428" cy="66231"/>
          </a:xfrm>
          <a:custGeom>
            <a:avLst/>
            <a:gdLst/>
            <a:ahLst/>
            <a:cxnLst/>
            <a:rect l="l" t="t" r="r" b="b"/>
            <a:pathLst>
              <a:path w="58420" h="109220">
                <a:moveTo>
                  <a:pt x="14282" y="1633"/>
                </a:moveTo>
                <a:lnTo>
                  <a:pt x="0" y="1633"/>
                </a:lnTo>
                <a:lnTo>
                  <a:pt x="0" y="108960"/>
                </a:lnTo>
                <a:lnTo>
                  <a:pt x="14282" y="108960"/>
                </a:lnTo>
                <a:lnTo>
                  <a:pt x="14282" y="39349"/>
                </a:lnTo>
                <a:lnTo>
                  <a:pt x="14646" y="30149"/>
                </a:lnTo>
                <a:lnTo>
                  <a:pt x="16667" y="20954"/>
                </a:lnTo>
                <a:lnTo>
                  <a:pt x="21738" y="13884"/>
                </a:lnTo>
                <a:lnTo>
                  <a:pt x="31255" y="11057"/>
                </a:lnTo>
                <a:lnTo>
                  <a:pt x="55095" y="11057"/>
                </a:lnTo>
                <a:lnTo>
                  <a:pt x="54977" y="10617"/>
                </a:lnTo>
                <a:lnTo>
                  <a:pt x="54654" y="10240"/>
                </a:lnTo>
                <a:lnTo>
                  <a:pt x="14282" y="10240"/>
                </a:lnTo>
                <a:lnTo>
                  <a:pt x="14282" y="1633"/>
                </a:lnTo>
                <a:close/>
              </a:path>
              <a:path w="58420" h="109220">
                <a:moveTo>
                  <a:pt x="55095" y="11057"/>
                </a:moveTo>
                <a:lnTo>
                  <a:pt x="31255" y="11057"/>
                </a:lnTo>
                <a:lnTo>
                  <a:pt x="38277" y="12799"/>
                </a:lnTo>
                <a:lnTo>
                  <a:pt x="42117" y="17585"/>
                </a:lnTo>
                <a:lnTo>
                  <a:pt x="43725" y="24760"/>
                </a:lnTo>
                <a:lnTo>
                  <a:pt x="43997" y="32197"/>
                </a:lnTo>
                <a:lnTo>
                  <a:pt x="44051" y="108960"/>
                </a:lnTo>
                <a:lnTo>
                  <a:pt x="58354" y="108960"/>
                </a:lnTo>
                <a:lnTo>
                  <a:pt x="58247" y="30149"/>
                </a:lnTo>
                <a:lnTo>
                  <a:pt x="57756" y="20954"/>
                </a:lnTo>
                <a:lnTo>
                  <a:pt x="55095" y="11057"/>
                </a:lnTo>
                <a:close/>
              </a:path>
              <a:path w="58420" h="109220">
                <a:moveTo>
                  <a:pt x="36553" y="0"/>
                </a:moveTo>
                <a:lnTo>
                  <a:pt x="27737" y="0"/>
                </a:lnTo>
                <a:lnTo>
                  <a:pt x="20020" y="3989"/>
                </a:lnTo>
                <a:lnTo>
                  <a:pt x="14282" y="10240"/>
                </a:lnTo>
                <a:lnTo>
                  <a:pt x="54654" y="10240"/>
                </a:lnTo>
                <a:lnTo>
                  <a:pt x="48423" y="2975"/>
                </a:lnTo>
                <a:lnTo>
                  <a:pt x="3655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147148" y="5835150"/>
            <a:ext cx="84401" cy="102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269343" y="5835134"/>
            <a:ext cx="55262" cy="102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371102" y="5840997"/>
            <a:ext cx="0" cy="95881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712"/>
                </a:lnTo>
              </a:path>
            </a:pathLst>
          </a:custGeom>
          <a:ln w="1543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389789" y="5845299"/>
            <a:ext cx="303422" cy="9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735001" y="5835150"/>
            <a:ext cx="263886" cy="102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032665" y="5891094"/>
            <a:ext cx="21180" cy="10397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0" y="0"/>
                </a:moveTo>
                <a:lnTo>
                  <a:pt x="34365" y="0"/>
                </a:lnTo>
                <a:lnTo>
                  <a:pt x="34365" y="16512"/>
                </a:lnTo>
                <a:lnTo>
                  <a:pt x="0" y="16512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89296" y="5840983"/>
            <a:ext cx="154242" cy="96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08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9371" y="2334839"/>
            <a:ext cx="63925" cy="63921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0"/>
                </a:moveTo>
                <a:lnTo>
                  <a:pt x="104803" y="0"/>
                </a:lnTo>
                <a:lnTo>
                  <a:pt x="104803" y="104803"/>
                </a:lnTo>
                <a:lnTo>
                  <a:pt x="0" y="104803"/>
                </a:lnTo>
                <a:lnTo>
                  <a:pt x="0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2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20" y="3602058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23" indent="0" algn="ctr">
              <a:buNone/>
              <a:defRPr sz="2000"/>
            </a:lvl2pPr>
            <a:lvl3pPr marL="913432" indent="0" algn="ctr">
              <a:buNone/>
              <a:defRPr sz="1900"/>
            </a:lvl3pPr>
            <a:lvl4pPr marL="1370154" indent="0" algn="ctr">
              <a:buNone/>
              <a:defRPr sz="1600"/>
            </a:lvl4pPr>
            <a:lvl5pPr marL="1826869" indent="0" algn="ctr">
              <a:buNone/>
              <a:defRPr sz="1600"/>
            </a:lvl5pPr>
            <a:lvl6pPr marL="2283593" indent="0" algn="ctr">
              <a:buNone/>
              <a:defRPr sz="1600"/>
            </a:lvl6pPr>
            <a:lvl7pPr marL="2740316" indent="0" algn="ctr">
              <a:buNone/>
              <a:defRPr sz="1600"/>
            </a:lvl7pPr>
            <a:lvl8pPr marL="3197035" indent="0" algn="ctr">
              <a:buNone/>
              <a:defRPr sz="1600"/>
            </a:lvl8pPr>
            <a:lvl9pPr marL="365374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2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661720"/>
          </a:xfrm>
        </p:spPr>
        <p:txBody>
          <a:bodyPr lIns="0" tIns="0" rIns="0" bIns="0"/>
          <a:lstStyle>
            <a:lvl1pPr>
              <a:defRPr sz="43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48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05447" y="4449687"/>
            <a:ext cx="16174" cy="46978"/>
          </a:xfrm>
          <a:custGeom>
            <a:avLst/>
            <a:gdLst/>
            <a:ahLst/>
            <a:cxnLst/>
            <a:rect l="l" t="t" r="r" b="b"/>
            <a:pathLst>
              <a:path w="26670" h="77470">
                <a:moveTo>
                  <a:pt x="0" y="0"/>
                </a:moveTo>
                <a:lnTo>
                  <a:pt x="211" y="867"/>
                </a:lnTo>
                <a:lnTo>
                  <a:pt x="8654" y="31151"/>
                </a:lnTo>
                <a:lnTo>
                  <a:pt x="19116" y="61087"/>
                </a:lnTo>
                <a:lnTo>
                  <a:pt x="26460" y="77035"/>
                </a:lnTo>
              </a:path>
            </a:pathLst>
          </a:custGeom>
          <a:ln w="21193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230609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406" y="0"/>
                </a:moveTo>
                <a:lnTo>
                  <a:pt x="1036868" y="0"/>
                </a:lnTo>
                <a:lnTo>
                  <a:pt x="1021979" y="9727"/>
                </a:lnTo>
                <a:lnTo>
                  <a:pt x="980746" y="37969"/>
                </a:lnTo>
                <a:lnTo>
                  <a:pt x="940064" y="67158"/>
                </a:lnTo>
                <a:lnTo>
                  <a:pt x="899947" y="97287"/>
                </a:lnTo>
                <a:lnTo>
                  <a:pt x="860410" y="128352"/>
                </a:lnTo>
                <a:lnTo>
                  <a:pt x="821465" y="160345"/>
                </a:lnTo>
                <a:lnTo>
                  <a:pt x="783126" y="193262"/>
                </a:lnTo>
                <a:lnTo>
                  <a:pt x="745408" y="227097"/>
                </a:lnTo>
                <a:lnTo>
                  <a:pt x="708323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3" y="3577411"/>
                </a:lnTo>
                <a:lnTo>
                  <a:pt x="745408" y="3612160"/>
                </a:lnTo>
                <a:lnTo>
                  <a:pt x="783126" y="3645996"/>
                </a:lnTo>
                <a:lnTo>
                  <a:pt x="821465" y="3678914"/>
                </a:lnTo>
                <a:lnTo>
                  <a:pt x="860410" y="3710908"/>
                </a:lnTo>
                <a:lnTo>
                  <a:pt x="899947" y="3741973"/>
                </a:lnTo>
                <a:lnTo>
                  <a:pt x="940064" y="3772103"/>
                </a:lnTo>
                <a:lnTo>
                  <a:pt x="980746" y="3801291"/>
                </a:lnTo>
                <a:lnTo>
                  <a:pt x="1021979" y="3829533"/>
                </a:lnTo>
                <a:lnTo>
                  <a:pt x="1063751" y="3856824"/>
                </a:lnTo>
                <a:lnTo>
                  <a:pt x="1106047" y="3883156"/>
                </a:lnTo>
                <a:lnTo>
                  <a:pt x="1148855" y="3908525"/>
                </a:lnTo>
                <a:lnTo>
                  <a:pt x="1192159" y="3932925"/>
                </a:lnTo>
                <a:lnTo>
                  <a:pt x="1235947" y="3956350"/>
                </a:lnTo>
                <a:lnTo>
                  <a:pt x="1280205" y="3978795"/>
                </a:lnTo>
                <a:lnTo>
                  <a:pt x="1324919" y="4000254"/>
                </a:lnTo>
                <a:lnTo>
                  <a:pt x="1370076" y="4020721"/>
                </a:lnTo>
                <a:lnTo>
                  <a:pt x="1415662" y="4040191"/>
                </a:lnTo>
                <a:lnTo>
                  <a:pt x="1461663" y="4058658"/>
                </a:lnTo>
                <a:lnTo>
                  <a:pt x="1508066" y="4076116"/>
                </a:lnTo>
                <a:lnTo>
                  <a:pt x="1554858" y="4092560"/>
                </a:lnTo>
                <a:lnTo>
                  <a:pt x="1602024" y="4107984"/>
                </a:lnTo>
                <a:lnTo>
                  <a:pt x="1649550" y="4122383"/>
                </a:lnTo>
                <a:lnTo>
                  <a:pt x="1697424" y="4135750"/>
                </a:lnTo>
                <a:lnTo>
                  <a:pt x="1745632" y="4148080"/>
                </a:lnTo>
                <a:lnTo>
                  <a:pt x="1794159" y="4159368"/>
                </a:lnTo>
                <a:lnTo>
                  <a:pt x="1842993" y="4169608"/>
                </a:lnTo>
                <a:lnTo>
                  <a:pt x="1892120" y="4178793"/>
                </a:lnTo>
                <a:lnTo>
                  <a:pt x="1941526" y="4186920"/>
                </a:lnTo>
                <a:lnTo>
                  <a:pt x="1991197" y="4193981"/>
                </a:lnTo>
                <a:lnTo>
                  <a:pt x="2041120" y="4199971"/>
                </a:lnTo>
                <a:lnTo>
                  <a:pt x="2091281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406" y="4213662"/>
                </a:lnTo>
                <a:lnTo>
                  <a:pt x="2299406" y="0"/>
                </a:lnTo>
                <a:close/>
              </a:path>
            </a:pathLst>
          </a:custGeom>
          <a:solidFill>
            <a:srgbClr val="D42D28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230698" y="0"/>
            <a:ext cx="1394802" cy="2555288"/>
          </a:xfrm>
          <a:custGeom>
            <a:avLst/>
            <a:gdLst/>
            <a:ahLst/>
            <a:cxnLst/>
            <a:rect l="l" t="t" r="r" b="b"/>
            <a:pathLst>
              <a:path w="2299970" h="4213860">
                <a:moveTo>
                  <a:pt x="2299384" y="0"/>
                </a:moveTo>
                <a:lnTo>
                  <a:pt x="1036864" y="0"/>
                </a:lnTo>
                <a:lnTo>
                  <a:pt x="1021975" y="9727"/>
                </a:lnTo>
                <a:lnTo>
                  <a:pt x="980741" y="37969"/>
                </a:lnTo>
                <a:lnTo>
                  <a:pt x="940060" y="67158"/>
                </a:lnTo>
                <a:lnTo>
                  <a:pt x="899944" y="97287"/>
                </a:lnTo>
                <a:lnTo>
                  <a:pt x="860406" y="128352"/>
                </a:lnTo>
                <a:lnTo>
                  <a:pt x="821462" y="160345"/>
                </a:lnTo>
                <a:lnTo>
                  <a:pt x="783124" y="193262"/>
                </a:lnTo>
                <a:lnTo>
                  <a:pt x="745406" y="227097"/>
                </a:lnTo>
                <a:lnTo>
                  <a:pt x="708322" y="261845"/>
                </a:lnTo>
                <a:lnTo>
                  <a:pt x="671885" y="297499"/>
                </a:lnTo>
                <a:lnTo>
                  <a:pt x="636231" y="333935"/>
                </a:lnTo>
                <a:lnTo>
                  <a:pt x="601484" y="371019"/>
                </a:lnTo>
                <a:lnTo>
                  <a:pt x="567649" y="408736"/>
                </a:lnTo>
                <a:lnTo>
                  <a:pt x="534733" y="447074"/>
                </a:lnTo>
                <a:lnTo>
                  <a:pt x="502740" y="486018"/>
                </a:lnTo>
                <a:lnTo>
                  <a:pt x="471677" y="525555"/>
                </a:lnTo>
                <a:lnTo>
                  <a:pt x="441548" y="565671"/>
                </a:lnTo>
                <a:lnTo>
                  <a:pt x="412361" y="606352"/>
                </a:lnTo>
                <a:lnTo>
                  <a:pt x="384119" y="647586"/>
                </a:lnTo>
                <a:lnTo>
                  <a:pt x="356830" y="689357"/>
                </a:lnTo>
                <a:lnTo>
                  <a:pt x="330499" y="731654"/>
                </a:lnTo>
                <a:lnTo>
                  <a:pt x="305130" y="774461"/>
                </a:lnTo>
                <a:lnTo>
                  <a:pt x="280731" y="817766"/>
                </a:lnTo>
                <a:lnTo>
                  <a:pt x="257307" y="861554"/>
                </a:lnTo>
                <a:lnTo>
                  <a:pt x="234862" y="905812"/>
                </a:lnTo>
                <a:lnTo>
                  <a:pt x="213404" y="950527"/>
                </a:lnTo>
                <a:lnTo>
                  <a:pt x="192937" y="995684"/>
                </a:lnTo>
                <a:lnTo>
                  <a:pt x="173468" y="1041271"/>
                </a:lnTo>
                <a:lnTo>
                  <a:pt x="155002" y="1087272"/>
                </a:lnTo>
                <a:lnTo>
                  <a:pt x="137544" y="1133676"/>
                </a:lnTo>
                <a:lnTo>
                  <a:pt x="121100" y="1180468"/>
                </a:lnTo>
                <a:lnTo>
                  <a:pt x="105676" y="1227634"/>
                </a:lnTo>
                <a:lnTo>
                  <a:pt x="91278" y="1275161"/>
                </a:lnTo>
                <a:lnTo>
                  <a:pt x="77911" y="1323035"/>
                </a:lnTo>
                <a:lnTo>
                  <a:pt x="65581" y="1371243"/>
                </a:lnTo>
                <a:lnTo>
                  <a:pt x="54293" y="1419770"/>
                </a:lnTo>
                <a:lnTo>
                  <a:pt x="44054" y="1468604"/>
                </a:lnTo>
                <a:lnTo>
                  <a:pt x="34868" y="1517731"/>
                </a:lnTo>
                <a:lnTo>
                  <a:pt x="26742" y="1567136"/>
                </a:lnTo>
                <a:lnTo>
                  <a:pt x="19681" y="1616807"/>
                </a:lnTo>
                <a:lnTo>
                  <a:pt x="13691" y="1666729"/>
                </a:lnTo>
                <a:lnTo>
                  <a:pt x="8777" y="1716889"/>
                </a:lnTo>
                <a:lnTo>
                  <a:pt x="4945" y="1767274"/>
                </a:lnTo>
                <a:lnTo>
                  <a:pt x="2201" y="1817869"/>
                </a:lnTo>
                <a:lnTo>
                  <a:pt x="551" y="1868662"/>
                </a:lnTo>
                <a:lnTo>
                  <a:pt x="0" y="1919638"/>
                </a:lnTo>
                <a:lnTo>
                  <a:pt x="551" y="1970614"/>
                </a:lnTo>
                <a:lnTo>
                  <a:pt x="2201" y="2021406"/>
                </a:lnTo>
                <a:lnTo>
                  <a:pt x="4945" y="2072001"/>
                </a:lnTo>
                <a:lnTo>
                  <a:pt x="8777" y="2122386"/>
                </a:lnTo>
                <a:lnTo>
                  <a:pt x="13691" y="2172546"/>
                </a:lnTo>
                <a:lnTo>
                  <a:pt x="19681" y="2222468"/>
                </a:lnTo>
                <a:lnTo>
                  <a:pt x="26742" y="2272138"/>
                </a:lnTo>
                <a:lnTo>
                  <a:pt x="34868" y="2321543"/>
                </a:lnTo>
                <a:lnTo>
                  <a:pt x="44054" y="2370670"/>
                </a:lnTo>
                <a:lnTo>
                  <a:pt x="54293" y="2419503"/>
                </a:lnTo>
                <a:lnTo>
                  <a:pt x="65581" y="2468030"/>
                </a:lnTo>
                <a:lnTo>
                  <a:pt x="77911" y="2516237"/>
                </a:lnTo>
                <a:lnTo>
                  <a:pt x="91278" y="2564111"/>
                </a:lnTo>
                <a:lnTo>
                  <a:pt x="105676" y="2611638"/>
                </a:lnTo>
                <a:lnTo>
                  <a:pt x="121100" y="2658803"/>
                </a:lnTo>
                <a:lnTo>
                  <a:pt x="137544" y="2705594"/>
                </a:lnTo>
                <a:lnTo>
                  <a:pt x="155002" y="2751997"/>
                </a:lnTo>
                <a:lnTo>
                  <a:pt x="173468" y="2797998"/>
                </a:lnTo>
                <a:lnTo>
                  <a:pt x="192937" y="2843584"/>
                </a:lnTo>
                <a:lnTo>
                  <a:pt x="213404" y="2888741"/>
                </a:lnTo>
                <a:lnTo>
                  <a:pt x="234862" y="2933455"/>
                </a:lnTo>
                <a:lnTo>
                  <a:pt x="257307" y="2977712"/>
                </a:lnTo>
                <a:lnTo>
                  <a:pt x="280731" y="3021500"/>
                </a:lnTo>
                <a:lnTo>
                  <a:pt x="305130" y="3064804"/>
                </a:lnTo>
                <a:lnTo>
                  <a:pt x="330499" y="3107610"/>
                </a:lnTo>
                <a:lnTo>
                  <a:pt x="356830" y="3149906"/>
                </a:lnTo>
                <a:lnTo>
                  <a:pt x="384119" y="3191677"/>
                </a:lnTo>
                <a:lnTo>
                  <a:pt x="412361" y="3232909"/>
                </a:lnTo>
                <a:lnTo>
                  <a:pt x="441548" y="3273590"/>
                </a:lnTo>
                <a:lnTo>
                  <a:pt x="471677" y="3313705"/>
                </a:lnTo>
                <a:lnTo>
                  <a:pt x="502740" y="3353241"/>
                </a:lnTo>
                <a:lnTo>
                  <a:pt x="534733" y="3392185"/>
                </a:lnTo>
                <a:lnTo>
                  <a:pt x="567649" y="3430521"/>
                </a:lnTo>
                <a:lnTo>
                  <a:pt x="601484" y="3468238"/>
                </a:lnTo>
                <a:lnTo>
                  <a:pt x="636231" y="3505321"/>
                </a:lnTo>
                <a:lnTo>
                  <a:pt x="671885" y="3541756"/>
                </a:lnTo>
                <a:lnTo>
                  <a:pt x="708322" y="3577411"/>
                </a:lnTo>
                <a:lnTo>
                  <a:pt x="745406" y="3612160"/>
                </a:lnTo>
                <a:lnTo>
                  <a:pt x="783124" y="3645996"/>
                </a:lnTo>
                <a:lnTo>
                  <a:pt x="821462" y="3678914"/>
                </a:lnTo>
                <a:lnTo>
                  <a:pt x="860406" y="3710908"/>
                </a:lnTo>
                <a:lnTo>
                  <a:pt x="899944" y="3741973"/>
                </a:lnTo>
                <a:lnTo>
                  <a:pt x="940060" y="3772103"/>
                </a:lnTo>
                <a:lnTo>
                  <a:pt x="980741" y="3801291"/>
                </a:lnTo>
                <a:lnTo>
                  <a:pt x="1021975" y="3829533"/>
                </a:lnTo>
                <a:lnTo>
                  <a:pt x="1063747" y="3856824"/>
                </a:lnTo>
                <a:lnTo>
                  <a:pt x="1106043" y="3883156"/>
                </a:lnTo>
                <a:lnTo>
                  <a:pt x="1148850" y="3908525"/>
                </a:lnTo>
                <a:lnTo>
                  <a:pt x="1192154" y="3932925"/>
                </a:lnTo>
                <a:lnTo>
                  <a:pt x="1235942" y="3956350"/>
                </a:lnTo>
                <a:lnTo>
                  <a:pt x="1280200" y="3978795"/>
                </a:lnTo>
                <a:lnTo>
                  <a:pt x="1324915" y="4000254"/>
                </a:lnTo>
                <a:lnTo>
                  <a:pt x="1370072" y="4020721"/>
                </a:lnTo>
                <a:lnTo>
                  <a:pt x="1415658" y="4040191"/>
                </a:lnTo>
                <a:lnTo>
                  <a:pt x="1461660" y="4058658"/>
                </a:lnTo>
                <a:lnTo>
                  <a:pt x="1508063" y="4076116"/>
                </a:lnTo>
                <a:lnTo>
                  <a:pt x="1554855" y="4092560"/>
                </a:lnTo>
                <a:lnTo>
                  <a:pt x="1602021" y="4107984"/>
                </a:lnTo>
                <a:lnTo>
                  <a:pt x="1649548" y="4122383"/>
                </a:lnTo>
                <a:lnTo>
                  <a:pt x="1697422" y="4135750"/>
                </a:lnTo>
                <a:lnTo>
                  <a:pt x="1745630" y="4148080"/>
                </a:lnTo>
                <a:lnTo>
                  <a:pt x="1794158" y="4159368"/>
                </a:lnTo>
                <a:lnTo>
                  <a:pt x="1842992" y="4169608"/>
                </a:lnTo>
                <a:lnTo>
                  <a:pt x="1892119" y="4178793"/>
                </a:lnTo>
                <a:lnTo>
                  <a:pt x="1941525" y="4186920"/>
                </a:lnTo>
                <a:lnTo>
                  <a:pt x="1991196" y="4193981"/>
                </a:lnTo>
                <a:lnTo>
                  <a:pt x="2041119" y="4199971"/>
                </a:lnTo>
                <a:lnTo>
                  <a:pt x="2091280" y="4204885"/>
                </a:lnTo>
                <a:lnTo>
                  <a:pt x="2141666" y="4208716"/>
                </a:lnTo>
                <a:lnTo>
                  <a:pt x="2192263" y="4211460"/>
                </a:lnTo>
                <a:lnTo>
                  <a:pt x="2243057" y="4213111"/>
                </a:lnTo>
                <a:lnTo>
                  <a:pt x="2293990" y="4213662"/>
                </a:lnTo>
                <a:lnTo>
                  <a:pt x="2299384" y="4213662"/>
                </a:lnTo>
                <a:lnTo>
                  <a:pt x="2299384" y="0"/>
                </a:lnTo>
                <a:close/>
              </a:path>
            </a:pathLst>
          </a:custGeom>
          <a:solidFill>
            <a:srgbClr val="D42D28">
              <a:alpha val="69999"/>
            </a:srgbClr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74789" y="5554984"/>
            <a:ext cx="188310" cy="186756"/>
          </a:xfrm>
          <a:custGeom>
            <a:avLst/>
            <a:gdLst/>
            <a:ahLst/>
            <a:cxnLst/>
            <a:rect l="l" t="t" r="r" b="b"/>
            <a:pathLst>
              <a:path w="310515" h="307975">
                <a:moveTo>
                  <a:pt x="310273" y="307624"/>
                </a:moveTo>
                <a:lnTo>
                  <a:pt x="0" y="307624"/>
                </a:lnTo>
                <a:lnTo>
                  <a:pt x="0" y="0"/>
                </a:lnTo>
                <a:lnTo>
                  <a:pt x="310273" y="0"/>
                </a:lnTo>
                <a:lnTo>
                  <a:pt x="310273" y="307624"/>
                </a:lnTo>
                <a:close/>
              </a:path>
            </a:pathLst>
          </a:custGeom>
          <a:solidFill>
            <a:srgbClr val="E81D2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282064" y="5473106"/>
            <a:ext cx="107826" cy="256838"/>
          </a:xfrm>
          <a:custGeom>
            <a:avLst/>
            <a:gdLst/>
            <a:ahLst/>
            <a:cxnLst/>
            <a:rect l="l" t="t" r="r" b="b"/>
            <a:pathLst>
              <a:path w="177800" h="423545">
                <a:moveTo>
                  <a:pt x="67296" y="0"/>
                </a:moveTo>
                <a:lnTo>
                  <a:pt x="0" y="0"/>
                </a:lnTo>
                <a:lnTo>
                  <a:pt x="0" y="423023"/>
                </a:lnTo>
                <a:lnTo>
                  <a:pt x="56113" y="423023"/>
                </a:lnTo>
                <a:lnTo>
                  <a:pt x="56113" y="235647"/>
                </a:lnTo>
                <a:lnTo>
                  <a:pt x="111965" y="230037"/>
                </a:lnTo>
                <a:lnTo>
                  <a:pt x="149522" y="207950"/>
                </a:lnTo>
                <a:lnTo>
                  <a:pt x="160425" y="187941"/>
                </a:lnTo>
                <a:lnTo>
                  <a:pt x="56113" y="187941"/>
                </a:lnTo>
                <a:lnTo>
                  <a:pt x="56113" y="47663"/>
                </a:lnTo>
                <a:lnTo>
                  <a:pt x="165305" y="47663"/>
                </a:lnTo>
                <a:lnTo>
                  <a:pt x="140409" y="15851"/>
                </a:lnTo>
                <a:lnTo>
                  <a:pt x="104858" y="2402"/>
                </a:lnTo>
                <a:lnTo>
                  <a:pt x="67296" y="0"/>
                </a:lnTo>
                <a:close/>
              </a:path>
              <a:path w="177800" h="423545">
                <a:moveTo>
                  <a:pt x="165305" y="47663"/>
                </a:moveTo>
                <a:lnTo>
                  <a:pt x="63956" y="47663"/>
                </a:lnTo>
                <a:lnTo>
                  <a:pt x="90350" y="53260"/>
                </a:lnTo>
                <a:lnTo>
                  <a:pt x="106856" y="68435"/>
                </a:lnTo>
                <a:lnTo>
                  <a:pt x="115370" y="90759"/>
                </a:lnTo>
                <a:lnTo>
                  <a:pt x="117786" y="117807"/>
                </a:lnTo>
                <a:lnTo>
                  <a:pt x="114931" y="149145"/>
                </a:lnTo>
                <a:lnTo>
                  <a:pt x="105032" y="171832"/>
                </a:lnTo>
                <a:lnTo>
                  <a:pt x="86092" y="185040"/>
                </a:lnTo>
                <a:lnTo>
                  <a:pt x="56113" y="187941"/>
                </a:lnTo>
                <a:lnTo>
                  <a:pt x="160425" y="187941"/>
                </a:lnTo>
                <a:lnTo>
                  <a:pt x="170672" y="169134"/>
                </a:lnTo>
                <a:lnTo>
                  <a:pt x="177303" y="113336"/>
                </a:lnTo>
                <a:lnTo>
                  <a:pt x="166905" y="49709"/>
                </a:lnTo>
                <a:lnTo>
                  <a:pt x="165305" y="47663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08297" y="5555108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31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07" y="287802"/>
                </a:lnTo>
                <a:lnTo>
                  <a:pt x="53307" y="109357"/>
                </a:lnTo>
                <a:lnTo>
                  <a:pt x="55847" y="85204"/>
                </a:lnTo>
                <a:lnTo>
                  <a:pt x="64380" y="67042"/>
                </a:lnTo>
                <a:lnTo>
                  <a:pt x="80271" y="55606"/>
                </a:lnTo>
                <a:lnTo>
                  <a:pt x="104886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31" y="39244"/>
                </a:lnTo>
                <a:lnTo>
                  <a:pt x="52731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86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40" y="2665"/>
                </a:lnTo>
                <a:lnTo>
                  <a:pt x="77568" y="10379"/>
                </a:lnTo>
                <a:lnTo>
                  <a:pt x="64353" y="22714"/>
                </a:lnTo>
                <a:lnTo>
                  <a:pt x="53883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494712" y="5555106"/>
            <a:ext cx="108211" cy="177515"/>
          </a:xfrm>
          <a:custGeom>
            <a:avLst/>
            <a:gdLst/>
            <a:ahLst/>
            <a:cxnLst/>
            <a:rect l="l" t="t" r="r" b="b"/>
            <a:pathLst>
              <a:path w="178435" h="292734">
                <a:moveTo>
                  <a:pt x="89201" y="0"/>
                </a:moveTo>
                <a:lnTo>
                  <a:pt x="41201" y="14289"/>
                </a:lnTo>
                <a:lnTo>
                  <a:pt x="14322" y="50353"/>
                </a:lnTo>
                <a:lnTo>
                  <a:pt x="2583" y="97982"/>
                </a:lnTo>
                <a:lnTo>
                  <a:pt x="0" y="146969"/>
                </a:lnTo>
                <a:lnTo>
                  <a:pt x="2583" y="194762"/>
                </a:lnTo>
                <a:lnTo>
                  <a:pt x="14322" y="241931"/>
                </a:lnTo>
                <a:lnTo>
                  <a:pt x="41201" y="277949"/>
                </a:lnTo>
                <a:lnTo>
                  <a:pt x="89201" y="292294"/>
                </a:lnTo>
                <a:lnTo>
                  <a:pt x="137244" y="277949"/>
                </a:lnTo>
                <a:lnTo>
                  <a:pt x="162524" y="244076"/>
                </a:lnTo>
                <a:lnTo>
                  <a:pt x="89201" y="244076"/>
                </a:lnTo>
                <a:lnTo>
                  <a:pt x="66646" y="231749"/>
                </a:lnTo>
                <a:lnTo>
                  <a:pt x="56390" y="203112"/>
                </a:lnTo>
                <a:lnTo>
                  <a:pt x="53706" y="170681"/>
                </a:lnTo>
                <a:lnTo>
                  <a:pt x="53862" y="146969"/>
                </a:lnTo>
                <a:lnTo>
                  <a:pt x="53706" y="122086"/>
                </a:lnTo>
                <a:lnTo>
                  <a:pt x="56390" y="89202"/>
                </a:lnTo>
                <a:lnTo>
                  <a:pt x="66646" y="60522"/>
                </a:lnTo>
                <a:lnTo>
                  <a:pt x="89201" y="48249"/>
                </a:lnTo>
                <a:lnTo>
                  <a:pt x="162558" y="48249"/>
                </a:lnTo>
                <a:lnTo>
                  <a:pt x="137244" y="14289"/>
                </a:lnTo>
                <a:lnTo>
                  <a:pt x="89201" y="0"/>
                </a:lnTo>
                <a:close/>
              </a:path>
              <a:path w="178435" h="292734">
                <a:moveTo>
                  <a:pt x="162558" y="48249"/>
                </a:moveTo>
                <a:lnTo>
                  <a:pt x="89201" y="48249"/>
                </a:lnTo>
                <a:lnTo>
                  <a:pt x="111771" y="60522"/>
                </a:lnTo>
                <a:lnTo>
                  <a:pt x="122029" y="89202"/>
                </a:lnTo>
                <a:lnTo>
                  <a:pt x="124710" y="122086"/>
                </a:lnTo>
                <a:lnTo>
                  <a:pt x="124551" y="146969"/>
                </a:lnTo>
                <a:lnTo>
                  <a:pt x="124710" y="170681"/>
                </a:lnTo>
                <a:lnTo>
                  <a:pt x="122029" y="203112"/>
                </a:lnTo>
                <a:lnTo>
                  <a:pt x="111771" y="231749"/>
                </a:lnTo>
                <a:lnTo>
                  <a:pt x="89201" y="244076"/>
                </a:lnTo>
                <a:lnTo>
                  <a:pt x="162524" y="244076"/>
                </a:lnTo>
                <a:lnTo>
                  <a:pt x="164125" y="241931"/>
                </a:lnTo>
                <a:lnTo>
                  <a:pt x="175850" y="194762"/>
                </a:lnTo>
                <a:lnTo>
                  <a:pt x="178423" y="146969"/>
                </a:lnTo>
                <a:lnTo>
                  <a:pt x="175850" y="97982"/>
                </a:lnTo>
                <a:lnTo>
                  <a:pt x="164125" y="50353"/>
                </a:lnTo>
                <a:lnTo>
                  <a:pt x="162558" y="4824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702945" y="5555097"/>
            <a:ext cx="102434" cy="174819"/>
          </a:xfrm>
          <a:custGeom>
            <a:avLst/>
            <a:gdLst/>
            <a:ahLst/>
            <a:cxnLst/>
            <a:rect l="l" t="t" r="r" b="b"/>
            <a:pathLst>
              <a:path w="168910" h="288290">
                <a:moveTo>
                  <a:pt x="52720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20" y="287813"/>
                </a:lnTo>
                <a:lnTo>
                  <a:pt x="52826" y="90905"/>
                </a:lnTo>
                <a:lnTo>
                  <a:pt x="55667" y="70050"/>
                </a:lnTo>
                <a:lnTo>
                  <a:pt x="65032" y="53725"/>
                </a:lnTo>
                <a:lnTo>
                  <a:pt x="84709" y="47129"/>
                </a:lnTo>
                <a:lnTo>
                  <a:pt x="164772" y="47129"/>
                </a:lnTo>
                <a:lnTo>
                  <a:pt x="162517" y="37056"/>
                </a:lnTo>
                <a:lnTo>
                  <a:pt x="52720" y="37056"/>
                </a:lnTo>
                <a:lnTo>
                  <a:pt x="52720" y="4450"/>
                </a:lnTo>
                <a:close/>
              </a:path>
              <a:path w="168910" h="288290">
                <a:moveTo>
                  <a:pt x="164772" y="47129"/>
                </a:moveTo>
                <a:lnTo>
                  <a:pt x="84709" y="47129"/>
                </a:lnTo>
                <a:lnTo>
                  <a:pt x="101445" y="51387"/>
                </a:lnTo>
                <a:lnTo>
                  <a:pt x="110925" y="62225"/>
                </a:lnTo>
                <a:lnTo>
                  <a:pt x="115148" y="76743"/>
                </a:lnTo>
                <a:lnTo>
                  <a:pt x="116040" y="90905"/>
                </a:lnTo>
                <a:lnTo>
                  <a:pt x="116111" y="287813"/>
                </a:lnTo>
                <a:lnTo>
                  <a:pt x="168874" y="287813"/>
                </a:lnTo>
                <a:lnTo>
                  <a:pt x="168796" y="90905"/>
                </a:lnTo>
                <a:lnTo>
                  <a:pt x="167734" y="60359"/>
                </a:lnTo>
                <a:lnTo>
                  <a:pt x="164772" y="47129"/>
                </a:lnTo>
                <a:close/>
              </a:path>
              <a:path w="168910" h="288290">
                <a:moveTo>
                  <a:pt x="111096" y="0"/>
                </a:moveTo>
                <a:lnTo>
                  <a:pt x="91979" y="2556"/>
                </a:lnTo>
                <a:lnTo>
                  <a:pt x="76375" y="9905"/>
                </a:lnTo>
                <a:lnTo>
                  <a:pt x="63813" y="21565"/>
                </a:lnTo>
                <a:lnTo>
                  <a:pt x="53820" y="37056"/>
                </a:lnTo>
                <a:lnTo>
                  <a:pt x="162517" y="37056"/>
                </a:lnTo>
                <a:lnTo>
                  <a:pt x="161019" y="30368"/>
                </a:lnTo>
                <a:lnTo>
                  <a:pt x="143787" y="8477"/>
                </a:lnTo>
                <a:lnTo>
                  <a:pt x="11109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24424" y="5557798"/>
            <a:ext cx="113217" cy="172124"/>
          </a:xfrm>
          <a:custGeom>
            <a:avLst/>
            <a:gdLst/>
            <a:ahLst/>
            <a:cxnLst/>
            <a:rect l="l" t="t" r="r" b="b"/>
            <a:pathLst>
              <a:path w="186689" h="283845">
                <a:moveTo>
                  <a:pt x="56082" y="0"/>
                </a:moveTo>
                <a:lnTo>
                  <a:pt x="0" y="0"/>
                </a:lnTo>
                <a:lnTo>
                  <a:pt x="76856" y="283363"/>
                </a:lnTo>
                <a:lnTo>
                  <a:pt x="111630" y="283363"/>
                </a:lnTo>
                <a:lnTo>
                  <a:pt x="129808" y="214339"/>
                </a:lnTo>
                <a:lnTo>
                  <a:pt x="94217" y="214339"/>
                </a:lnTo>
                <a:lnTo>
                  <a:pt x="56082" y="0"/>
                </a:lnTo>
                <a:close/>
              </a:path>
              <a:path w="186689" h="283845">
                <a:moveTo>
                  <a:pt x="186256" y="0"/>
                </a:moveTo>
                <a:lnTo>
                  <a:pt x="135200" y="0"/>
                </a:lnTo>
                <a:lnTo>
                  <a:pt x="117797" y="83076"/>
                </a:lnTo>
                <a:lnTo>
                  <a:pt x="97044" y="197491"/>
                </a:lnTo>
                <a:lnTo>
                  <a:pt x="95358" y="214339"/>
                </a:lnTo>
                <a:lnTo>
                  <a:pt x="129808" y="214339"/>
                </a:lnTo>
                <a:lnTo>
                  <a:pt x="18625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951660" y="5555110"/>
            <a:ext cx="103590" cy="177515"/>
          </a:xfrm>
          <a:custGeom>
            <a:avLst/>
            <a:gdLst/>
            <a:ahLst/>
            <a:cxnLst/>
            <a:rect l="l" t="t" r="r" b="b"/>
            <a:pathLst>
              <a:path w="170814" h="292734">
                <a:moveTo>
                  <a:pt x="84709" y="0"/>
                </a:moveTo>
                <a:lnTo>
                  <a:pt x="38559" y="15012"/>
                </a:lnTo>
                <a:lnTo>
                  <a:pt x="13097" y="52374"/>
                </a:lnTo>
                <a:lnTo>
                  <a:pt x="2264" y="100571"/>
                </a:lnTo>
                <a:lnTo>
                  <a:pt x="0" y="148089"/>
                </a:lnTo>
                <a:lnTo>
                  <a:pt x="2377" y="195946"/>
                </a:lnTo>
                <a:lnTo>
                  <a:pt x="13534" y="242703"/>
                </a:lnTo>
                <a:lnTo>
                  <a:pt x="39513" y="278204"/>
                </a:lnTo>
                <a:lnTo>
                  <a:pt x="86353" y="292294"/>
                </a:lnTo>
                <a:lnTo>
                  <a:pt x="124343" y="284028"/>
                </a:lnTo>
                <a:lnTo>
                  <a:pt x="149914" y="261931"/>
                </a:lnTo>
                <a:lnTo>
                  <a:pt x="157510" y="245133"/>
                </a:lnTo>
                <a:lnTo>
                  <a:pt x="86981" y="245133"/>
                </a:lnTo>
                <a:lnTo>
                  <a:pt x="67354" y="234600"/>
                </a:lnTo>
                <a:lnTo>
                  <a:pt x="57579" y="209657"/>
                </a:lnTo>
                <a:lnTo>
                  <a:pt x="54228" y="180290"/>
                </a:lnTo>
                <a:lnTo>
                  <a:pt x="53872" y="156487"/>
                </a:lnTo>
                <a:lnTo>
                  <a:pt x="170560" y="156487"/>
                </a:lnTo>
                <a:lnTo>
                  <a:pt x="170560" y="148089"/>
                </a:lnTo>
                <a:lnTo>
                  <a:pt x="168974" y="118980"/>
                </a:lnTo>
                <a:lnTo>
                  <a:pt x="53872" y="118980"/>
                </a:lnTo>
                <a:lnTo>
                  <a:pt x="54033" y="98517"/>
                </a:lnTo>
                <a:lnTo>
                  <a:pt x="56871" y="74844"/>
                </a:lnTo>
                <a:lnTo>
                  <a:pt x="65918" y="55277"/>
                </a:lnTo>
                <a:lnTo>
                  <a:pt x="84709" y="47129"/>
                </a:lnTo>
                <a:lnTo>
                  <a:pt x="152970" y="47129"/>
                </a:lnTo>
                <a:lnTo>
                  <a:pt x="130560" y="14930"/>
                </a:lnTo>
                <a:lnTo>
                  <a:pt x="84709" y="0"/>
                </a:lnTo>
                <a:close/>
              </a:path>
              <a:path w="170814" h="292734">
                <a:moveTo>
                  <a:pt x="168853" y="192444"/>
                </a:moveTo>
                <a:lnTo>
                  <a:pt x="120059" y="192444"/>
                </a:lnTo>
                <a:lnTo>
                  <a:pt x="118835" y="209913"/>
                </a:lnTo>
                <a:lnTo>
                  <a:pt x="114039" y="226999"/>
                </a:lnTo>
                <a:lnTo>
                  <a:pt x="103984" y="239980"/>
                </a:lnTo>
                <a:lnTo>
                  <a:pt x="86981" y="245133"/>
                </a:lnTo>
                <a:lnTo>
                  <a:pt x="157510" y="245133"/>
                </a:lnTo>
                <a:lnTo>
                  <a:pt x="164329" y="230053"/>
                </a:lnTo>
                <a:lnTo>
                  <a:pt x="168853" y="192444"/>
                </a:lnTo>
                <a:close/>
              </a:path>
              <a:path w="170814" h="292734">
                <a:moveTo>
                  <a:pt x="152970" y="47129"/>
                </a:moveTo>
                <a:lnTo>
                  <a:pt x="84709" y="47129"/>
                </a:lnTo>
                <a:lnTo>
                  <a:pt x="103208" y="55277"/>
                </a:lnTo>
                <a:lnTo>
                  <a:pt x="112708" y="74844"/>
                </a:lnTo>
                <a:lnTo>
                  <a:pt x="116208" y="98517"/>
                </a:lnTo>
                <a:lnTo>
                  <a:pt x="116708" y="118980"/>
                </a:lnTo>
                <a:lnTo>
                  <a:pt x="168974" y="118980"/>
                </a:lnTo>
                <a:lnTo>
                  <a:pt x="167958" y="100323"/>
                </a:lnTo>
                <a:lnTo>
                  <a:pt x="156467" y="52154"/>
                </a:lnTo>
                <a:lnTo>
                  <a:pt x="152970" y="47129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079590" y="5555108"/>
            <a:ext cx="69316" cy="174819"/>
          </a:xfrm>
          <a:custGeom>
            <a:avLst/>
            <a:gdLst/>
            <a:ahLst/>
            <a:cxnLst/>
            <a:rect l="l" t="t" r="r" b="b"/>
            <a:pathLst>
              <a:path w="114300" h="288290">
                <a:moveTo>
                  <a:pt x="52752" y="4418"/>
                </a:moveTo>
                <a:lnTo>
                  <a:pt x="0" y="4418"/>
                </a:lnTo>
                <a:lnTo>
                  <a:pt x="0" y="287802"/>
                </a:lnTo>
                <a:lnTo>
                  <a:pt x="53317" y="287802"/>
                </a:lnTo>
                <a:lnTo>
                  <a:pt x="53317" y="109357"/>
                </a:lnTo>
                <a:lnTo>
                  <a:pt x="55855" y="85204"/>
                </a:lnTo>
                <a:lnTo>
                  <a:pt x="64382" y="67042"/>
                </a:lnTo>
                <a:lnTo>
                  <a:pt x="80272" y="55606"/>
                </a:lnTo>
                <a:lnTo>
                  <a:pt x="104897" y="51631"/>
                </a:lnTo>
                <a:lnTo>
                  <a:pt x="113881" y="51631"/>
                </a:lnTo>
                <a:lnTo>
                  <a:pt x="113881" y="39244"/>
                </a:lnTo>
                <a:lnTo>
                  <a:pt x="52752" y="39244"/>
                </a:lnTo>
                <a:lnTo>
                  <a:pt x="52752" y="4418"/>
                </a:lnTo>
                <a:close/>
              </a:path>
              <a:path w="114300" h="288290">
                <a:moveTo>
                  <a:pt x="113881" y="51631"/>
                </a:moveTo>
                <a:lnTo>
                  <a:pt x="104897" y="51631"/>
                </a:lnTo>
                <a:lnTo>
                  <a:pt x="113881" y="52165"/>
                </a:lnTo>
                <a:lnTo>
                  <a:pt x="113881" y="51631"/>
                </a:lnTo>
                <a:close/>
              </a:path>
              <a:path w="114300" h="288290">
                <a:moveTo>
                  <a:pt x="113881" y="0"/>
                </a:moveTo>
                <a:lnTo>
                  <a:pt x="93916" y="2665"/>
                </a:lnTo>
                <a:lnTo>
                  <a:pt x="77551" y="10379"/>
                </a:lnTo>
                <a:lnTo>
                  <a:pt x="64348" y="22714"/>
                </a:lnTo>
                <a:lnTo>
                  <a:pt x="53872" y="39244"/>
                </a:lnTo>
                <a:lnTo>
                  <a:pt x="113881" y="39244"/>
                </a:lnTo>
                <a:lnTo>
                  <a:pt x="113881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160876" y="5555110"/>
            <a:ext cx="83180" cy="177515"/>
          </a:xfrm>
          <a:custGeom>
            <a:avLst/>
            <a:gdLst/>
            <a:ahLst/>
            <a:cxnLst/>
            <a:rect l="l" t="t" r="r" b="b"/>
            <a:pathLst>
              <a:path w="137160" h="292734">
                <a:moveTo>
                  <a:pt x="9580" y="227218"/>
                </a:moveTo>
                <a:lnTo>
                  <a:pt x="9580" y="278839"/>
                </a:lnTo>
                <a:lnTo>
                  <a:pt x="20799" y="284961"/>
                </a:lnTo>
                <a:lnTo>
                  <a:pt x="31534" y="289140"/>
                </a:lnTo>
                <a:lnTo>
                  <a:pt x="42789" y="291532"/>
                </a:lnTo>
                <a:lnTo>
                  <a:pt x="55568" y="292294"/>
                </a:lnTo>
                <a:lnTo>
                  <a:pt x="89605" y="286161"/>
                </a:lnTo>
                <a:lnTo>
                  <a:pt x="115207" y="268925"/>
                </a:lnTo>
                <a:lnTo>
                  <a:pt x="129631" y="245133"/>
                </a:lnTo>
                <a:lnTo>
                  <a:pt x="53370" y="245133"/>
                </a:lnTo>
                <a:lnTo>
                  <a:pt x="40836" y="243835"/>
                </a:lnTo>
                <a:lnTo>
                  <a:pt x="29790" y="240177"/>
                </a:lnTo>
                <a:lnTo>
                  <a:pt x="19587" y="234518"/>
                </a:lnTo>
                <a:lnTo>
                  <a:pt x="9580" y="227218"/>
                </a:lnTo>
                <a:close/>
              </a:path>
              <a:path w="137160" h="292734">
                <a:moveTo>
                  <a:pt x="75767" y="0"/>
                </a:moveTo>
                <a:lnTo>
                  <a:pt x="45004" y="5785"/>
                </a:lnTo>
                <a:lnTo>
                  <a:pt x="21062" y="21877"/>
                </a:lnTo>
                <a:lnTo>
                  <a:pt x="5530" y="46378"/>
                </a:lnTo>
                <a:lnTo>
                  <a:pt x="0" y="77390"/>
                </a:lnTo>
                <a:lnTo>
                  <a:pt x="13862" y="124129"/>
                </a:lnTo>
                <a:lnTo>
                  <a:pt x="44359" y="154069"/>
                </a:lnTo>
                <a:lnTo>
                  <a:pt x="74857" y="178632"/>
                </a:lnTo>
                <a:lnTo>
                  <a:pt x="88719" y="209239"/>
                </a:lnTo>
                <a:lnTo>
                  <a:pt x="86422" y="224084"/>
                </a:lnTo>
                <a:lnTo>
                  <a:pt x="79648" y="235397"/>
                </a:lnTo>
                <a:lnTo>
                  <a:pt x="68572" y="242604"/>
                </a:lnTo>
                <a:lnTo>
                  <a:pt x="53370" y="245133"/>
                </a:lnTo>
                <a:lnTo>
                  <a:pt x="129631" y="245133"/>
                </a:lnTo>
                <a:lnTo>
                  <a:pt x="131331" y="242329"/>
                </a:lnTo>
                <a:lnTo>
                  <a:pt x="136938" y="208119"/>
                </a:lnTo>
                <a:lnTo>
                  <a:pt x="123250" y="160321"/>
                </a:lnTo>
                <a:lnTo>
                  <a:pt x="93048" y="130350"/>
                </a:lnTo>
                <a:lnTo>
                  <a:pt x="62624" y="106582"/>
                </a:lnTo>
                <a:lnTo>
                  <a:pt x="48270" y="77390"/>
                </a:lnTo>
                <a:lnTo>
                  <a:pt x="51119" y="64620"/>
                </a:lnTo>
                <a:lnTo>
                  <a:pt x="58862" y="55108"/>
                </a:lnTo>
                <a:lnTo>
                  <a:pt x="70295" y="49168"/>
                </a:lnTo>
                <a:lnTo>
                  <a:pt x="84217" y="47118"/>
                </a:lnTo>
                <a:lnTo>
                  <a:pt x="123493" y="47118"/>
                </a:lnTo>
                <a:lnTo>
                  <a:pt x="123493" y="12303"/>
                </a:lnTo>
                <a:lnTo>
                  <a:pt x="112184" y="6612"/>
                </a:lnTo>
                <a:lnTo>
                  <a:pt x="100698" y="2802"/>
                </a:lnTo>
                <a:lnTo>
                  <a:pt x="88678" y="666"/>
                </a:lnTo>
                <a:lnTo>
                  <a:pt x="75767" y="0"/>
                </a:lnTo>
                <a:close/>
              </a:path>
              <a:path w="137160" h="292734">
                <a:moveTo>
                  <a:pt x="123493" y="47118"/>
                </a:moveTo>
                <a:lnTo>
                  <a:pt x="84217" y="47118"/>
                </a:lnTo>
                <a:lnTo>
                  <a:pt x="94369" y="48226"/>
                </a:lnTo>
                <a:lnTo>
                  <a:pt x="104896" y="51337"/>
                </a:lnTo>
                <a:lnTo>
                  <a:pt x="114902" y="56134"/>
                </a:lnTo>
                <a:lnTo>
                  <a:pt x="123493" y="62301"/>
                </a:lnTo>
                <a:lnTo>
                  <a:pt x="123493" y="47118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259578" y="5484682"/>
            <a:ext cx="42745" cy="245286"/>
          </a:xfrm>
          <a:custGeom>
            <a:avLst/>
            <a:gdLst/>
            <a:ahLst/>
            <a:cxnLst/>
            <a:rect l="l" t="t" r="r" b="b"/>
            <a:pathLst>
              <a:path w="70485" h="404495">
                <a:moveTo>
                  <a:pt x="61149" y="120551"/>
                </a:moveTo>
                <a:lnTo>
                  <a:pt x="8418" y="120551"/>
                </a:lnTo>
                <a:lnTo>
                  <a:pt x="8418" y="403935"/>
                </a:lnTo>
                <a:lnTo>
                  <a:pt x="61149" y="403935"/>
                </a:lnTo>
                <a:lnTo>
                  <a:pt x="61149" y="120551"/>
                </a:lnTo>
                <a:close/>
              </a:path>
              <a:path w="70485" h="404495">
                <a:moveTo>
                  <a:pt x="35360" y="0"/>
                </a:moveTo>
                <a:lnTo>
                  <a:pt x="21539" y="2750"/>
                </a:lnTo>
                <a:lnTo>
                  <a:pt x="10305" y="10235"/>
                </a:lnTo>
                <a:lnTo>
                  <a:pt x="2759" y="21300"/>
                </a:lnTo>
                <a:lnTo>
                  <a:pt x="0" y="34794"/>
                </a:lnTo>
                <a:lnTo>
                  <a:pt x="2759" y="48587"/>
                </a:lnTo>
                <a:lnTo>
                  <a:pt x="10305" y="59808"/>
                </a:lnTo>
                <a:lnTo>
                  <a:pt x="21539" y="67352"/>
                </a:lnTo>
                <a:lnTo>
                  <a:pt x="35360" y="70113"/>
                </a:lnTo>
                <a:lnTo>
                  <a:pt x="48601" y="67352"/>
                </a:lnTo>
                <a:lnTo>
                  <a:pt x="59684" y="59808"/>
                </a:lnTo>
                <a:lnTo>
                  <a:pt x="67295" y="48587"/>
                </a:lnTo>
                <a:lnTo>
                  <a:pt x="70123" y="34794"/>
                </a:lnTo>
                <a:lnTo>
                  <a:pt x="67295" y="21300"/>
                </a:lnTo>
                <a:lnTo>
                  <a:pt x="59684" y="10235"/>
                </a:lnTo>
                <a:lnTo>
                  <a:pt x="48601" y="2750"/>
                </a:lnTo>
                <a:lnTo>
                  <a:pt x="35360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321143" y="5475807"/>
            <a:ext cx="108596" cy="256838"/>
          </a:xfrm>
          <a:custGeom>
            <a:avLst/>
            <a:gdLst/>
            <a:ahLst/>
            <a:cxnLst/>
            <a:rect l="l" t="t" r="r" b="b"/>
            <a:pathLst>
              <a:path w="179070" h="423545">
                <a:moveTo>
                  <a:pt x="89222" y="130770"/>
                </a:moveTo>
                <a:lnTo>
                  <a:pt x="41214" y="145060"/>
                </a:lnTo>
                <a:lnTo>
                  <a:pt x="14329" y="181124"/>
                </a:lnTo>
                <a:lnTo>
                  <a:pt x="2585" y="228753"/>
                </a:lnTo>
                <a:lnTo>
                  <a:pt x="0" y="277740"/>
                </a:lnTo>
                <a:lnTo>
                  <a:pt x="2585" y="325533"/>
                </a:lnTo>
                <a:lnTo>
                  <a:pt x="14329" y="372702"/>
                </a:lnTo>
                <a:lnTo>
                  <a:pt x="41214" y="408720"/>
                </a:lnTo>
                <a:lnTo>
                  <a:pt x="89222" y="423065"/>
                </a:lnTo>
                <a:lnTo>
                  <a:pt x="137243" y="408720"/>
                </a:lnTo>
                <a:lnTo>
                  <a:pt x="162526" y="374847"/>
                </a:lnTo>
                <a:lnTo>
                  <a:pt x="89222" y="374847"/>
                </a:lnTo>
                <a:lnTo>
                  <a:pt x="66682" y="362520"/>
                </a:lnTo>
                <a:lnTo>
                  <a:pt x="56428" y="333883"/>
                </a:lnTo>
                <a:lnTo>
                  <a:pt x="53740" y="301452"/>
                </a:lnTo>
                <a:lnTo>
                  <a:pt x="53893" y="277740"/>
                </a:lnTo>
                <a:lnTo>
                  <a:pt x="53740" y="252857"/>
                </a:lnTo>
                <a:lnTo>
                  <a:pt x="56428" y="219973"/>
                </a:lnTo>
                <a:lnTo>
                  <a:pt x="66682" y="191293"/>
                </a:lnTo>
                <a:lnTo>
                  <a:pt x="89222" y="179020"/>
                </a:lnTo>
                <a:lnTo>
                  <a:pt x="162559" y="179020"/>
                </a:lnTo>
                <a:lnTo>
                  <a:pt x="137243" y="145060"/>
                </a:lnTo>
                <a:lnTo>
                  <a:pt x="89222" y="130770"/>
                </a:lnTo>
                <a:close/>
              </a:path>
              <a:path w="179070" h="423545">
                <a:moveTo>
                  <a:pt x="162559" y="179020"/>
                </a:moveTo>
                <a:lnTo>
                  <a:pt x="89222" y="179020"/>
                </a:lnTo>
                <a:lnTo>
                  <a:pt x="111798" y="191293"/>
                </a:lnTo>
                <a:lnTo>
                  <a:pt x="122059" y="219973"/>
                </a:lnTo>
                <a:lnTo>
                  <a:pt x="124741" y="252857"/>
                </a:lnTo>
                <a:lnTo>
                  <a:pt x="124582" y="277740"/>
                </a:lnTo>
                <a:lnTo>
                  <a:pt x="124741" y="301452"/>
                </a:lnTo>
                <a:lnTo>
                  <a:pt x="122059" y="333883"/>
                </a:lnTo>
                <a:lnTo>
                  <a:pt x="111798" y="362520"/>
                </a:lnTo>
                <a:lnTo>
                  <a:pt x="89222" y="374847"/>
                </a:lnTo>
                <a:lnTo>
                  <a:pt x="162526" y="374847"/>
                </a:lnTo>
                <a:lnTo>
                  <a:pt x="164127" y="372702"/>
                </a:lnTo>
                <a:lnTo>
                  <a:pt x="175863" y="325533"/>
                </a:lnTo>
                <a:lnTo>
                  <a:pt x="178444" y="277740"/>
                </a:lnTo>
                <a:lnTo>
                  <a:pt x="175863" y="228753"/>
                </a:lnTo>
                <a:lnTo>
                  <a:pt x="164127" y="181124"/>
                </a:lnTo>
                <a:lnTo>
                  <a:pt x="162559" y="179020"/>
                </a:lnTo>
                <a:close/>
              </a:path>
              <a:path w="179070" h="423545">
                <a:moveTo>
                  <a:pt x="93714" y="0"/>
                </a:moveTo>
                <a:lnTo>
                  <a:pt x="47736" y="83641"/>
                </a:lnTo>
                <a:lnTo>
                  <a:pt x="75756" y="99892"/>
                </a:lnTo>
                <a:lnTo>
                  <a:pt x="131325" y="24145"/>
                </a:lnTo>
                <a:lnTo>
                  <a:pt x="93714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453855" y="5555097"/>
            <a:ext cx="102819" cy="174819"/>
          </a:xfrm>
          <a:custGeom>
            <a:avLst/>
            <a:gdLst/>
            <a:ahLst/>
            <a:cxnLst/>
            <a:rect l="l" t="t" r="r" b="b"/>
            <a:pathLst>
              <a:path w="169545" h="288290">
                <a:moveTo>
                  <a:pt x="52752" y="4450"/>
                </a:moveTo>
                <a:lnTo>
                  <a:pt x="0" y="4450"/>
                </a:lnTo>
                <a:lnTo>
                  <a:pt x="0" y="287813"/>
                </a:lnTo>
                <a:lnTo>
                  <a:pt x="52752" y="287813"/>
                </a:lnTo>
                <a:lnTo>
                  <a:pt x="52854" y="90905"/>
                </a:lnTo>
                <a:lnTo>
                  <a:pt x="55686" y="70050"/>
                </a:lnTo>
                <a:lnTo>
                  <a:pt x="65041" y="53725"/>
                </a:lnTo>
                <a:lnTo>
                  <a:pt x="84709" y="47129"/>
                </a:lnTo>
                <a:lnTo>
                  <a:pt x="164807" y="47129"/>
                </a:lnTo>
                <a:lnTo>
                  <a:pt x="162549" y="37056"/>
                </a:lnTo>
                <a:lnTo>
                  <a:pt x="52752" y="37056"/>
                </a:lnTo>
                <a:lnTo>
                  <a:pt x="52752" y="4450"/>
                </a:lnTo>
                <a:close/>
              </a:path>
              <a:path w="169545" h="288290">
                <a:moveTo>
                  <a:pt x="164807" y="47129"/>
                </a:moveTo>
                <a:lnTo>
                  <a:pt x="84709" y="47129"/>
                </a:lnTo>
                <a:lnTo>
                  <a:pt x="101477" y="51387"/>
                </a:lnTo>
                <a:lnTo>
                  <a:pt x="110965" y="62225"/>
                </a:lnTo>
                <a:lnTo>
                  <a:pt x="115183" y="76743"/>
                </a:lnTo>
                <a:lnTo>
                  <a:pt x="116071" y="90905"/>
                </a:lnTo>
                <a:lnTo>
                  <a:pt x="116143" y="287813"/>
                </a:lnTo>
                <a:lnTo>
                  <a:pt x="168916" y="287813"/>
                </a:lnTo>
                <a:lnTo>
                  <a:pt x="168838" y="90905"/>
                </a:lnTo>
                <a:lnTo>
                  <a:pt x="167773" y="60359"/>
                </a:lnTo>
                <a:lnTo>
                  <a:pt x="164807" y="47129"/>
                </a:lnTo>
                <a:close/>
              </a:path>
              <a:path w="169545" h="288290">
                <a:moveTo>
                  <a:pt x="111106" y="0"/>
                </a:moveTo>
                <a:lnTo>
                  <a:pt x="92005" y="2556"/>
                </a:lnTo>
                <a:lnTo>
                  <a:pt x="76399" y="9905"/>
                </a:lnTo>
                <a:lnTo>
                  <a:pt x="63838" y="21565"/>
                </a:lnTo>
                <a:lnTo>
                  <a:pt x="53872" y="37056"/>
                </a:lnTo>
                <a:lnTo>
                  <a:pt x="162549" y="37056"/>
                </a:lnTo>
                <a:lnTo>
                  <a:pt x="161050" y="30368"/>
                </a:lnTo>
                <a:lnTo>
                  <a:pt x="143807" y="8477"/>
                </a:lnTo>
                <a:lnTo>
                  <a:pt x="111106" y="0"/>
                </a:lnTo>
                <a:close/>
              </a:path>
            </a:pathLst>
          </a:custGeom>
          <a:solidFill>
            <a:srgbClr val="0D1214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276437" y="5840986"/>
            <a:ext cx="287664" cy="121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601900" y="5835150"/>
            <a:ext cx="84402" cy="10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726084" y="5840984"/>
            <a:ext cx="37739" cy="95881"/>
          </a:xfrm>
          <a:custGeom>
            <a:avLst/>
            <a:gdLst/>
            <a:ahLst/>
            <a:cxnLst/>
            <a:rect l="l" t="t" r="r" b="b"/>
            <a:pathLst>
              <a:path w="62230" h="158115">
                <a:moveTo>
                  <a:pt x="17182" y="0"/>
                </a:moveTo>
                <a:lnTo>
                  <a:pt x="0" y="0"/>
                </a:lnTo>
                <a:lnTo>
                  <a:pt x="0" y="157722"/>
                </a:lnTo>
                <a:lnTo>
                  <a:pt x="15444" y="157722"/>
                </a:lnTo>
                <a:lnTo>
                  <a:pt x="15444" y="82217"/>
                </a:lnTo>
                <a:lnTo>
                  <a:pt x="19413" y="82217"/>
                </a:lnTo>
                <a:lnTo>
                  <a:pt x="39351" y="80070"/>
                </a:lnTo>
                <a:lnTo>
                  <a:pt x="52548" y="73056"/>
                </a:lnTo>
                <a:lnTo>
                  <a:pt x="54973" y="68825"/>
                </a:lnTo>
                <a:lnTo>
                  <a:pt x="15444" y="68825"/>
                </a:lnTo>
                <a:lnTo>
                  <a:pt x="15444" y="13392"/>
                </a:lnTo>
                <a:lnTo>
                  <a:pt x="54581" y="13392"/>
                </a:lnTo>
                <a:lnTo>
                  <a:pt x="48570" y="5906"/>
                </a:lnTo>
                <a:lnTo>
                  <a:pt x="34249" y="933"/>
                </a:lnTo>
                <a:lnTo>
                  <a:pt x="17182" y="0"/>
                </a:lnTo>
                <a:close/>
              </a:path>
              <a:path w="62230" h="158115">
                <a:moveTo>
                  <a:pt x="54581" y="13392"/>
                </a:moveTo>
                <a:lnTo>
                  <a:pt x="18502" y="13392"/>
                </a:lnTo>
                <a:lnTo>
                  <a:pt x="31947" y="14648"/>
                </a:lnTo>
                <a:lnTo>
                  <a:pt x="40477" y="19042"/>
                </a:lnTo>
                <a:lnTo>
                  <a:pt x="44959" y="27514"/>
                </a:lnTo>
                <a:lnTo>
                  <a:pt x="46260" y="41003"/>
                </a:lnTo>
                <a:lnTo>
                  <a:pt x="45114" y="53889"/>
                </a:lnTo>
                <a:lnTo>
                  <a:pt x="41649" y="62504"/>
                </a:lnTo>
                <a:lnTo>
                  <a:pt x="34267" y="67324"/>
                </a:lnTo>
                <a:lnTo>
                  <a:pt x="21371" y="68825"/>
                </a:lnTo>
                <a:lnTo>
                  <a:pt x="54973" y="68825"/>
                </a:lnTo>
                <a:lnTo>
                  <a:pt x="59846" y="60320"/>
                </a:lnTo>
                <a:lnTo>
                  <a:pt x="62092" y="41003"/>
                </a:lnTo>
                <a:lnTo>
                  <a:pt x="58425" y="18177"/>
                </a:lnTo>
                <a:lnTo>
                  <a:pt x="54581" y="1339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71879" y="5870414"/>
            <a:ext cx="20410" cy="66231"/>
          </a:xfrm>
          <a:custGeom>
            <a:avLst/>
            <a:gdLst/>
            <a:ahLst/>
            <a:cxnLst/>
            <a:rect l="l" t="t" r="r" b="b"/>
            <a:pathLst>
              <a:path w="33655" h="109220">
                <a:moveTo>
                  <a:pt x="14313" y="1853"/>
                </a:moveTo>
                <a:lnTo>
                  <a:pt x="0" y="1853"/>
                </a:lnTo>
                <a:lnTo>
                  <a:pt x="0" y="109190"/>
                </a:lnTo>
                <a:lnTo>
                  <a:pt x="14313" y="109190"/>
                </a:lnTo>
                <a:lnTo>
                  <a:pt x="14313" y="46658"/>
                </a:lnTo>
                <a:lnTo>
                  <a:pt x="14787" y="34602"/>
                </a:lnTo>
                <a:lnTo>
                  <a:pt x="16939" y="24833"/>
                </a:lnTo>
                <a:lnTo>
                  <a:pt x="21867" y="18285"/>
                </a:lnTo>
                <a:lnTo>
                  <a:pt x="30052" y="16062"/>
                </a:lnTo>
                <a:lnTo>
                  <a:pt x="14313" y="16062"/>
                </a:lnTo>
                <a:lnTo>
                  <a:pt x="14313" y="1853"/>
                </a:lnTo>
                <a:close/>
              </a:path>
              <a:path w="33655" h="109220">
                <a:moveTo>
                  <a:pt x="24020" y="0"/>
                </a:moveTo>
                <a:lnTo>
                  <a:pt x="17873" y="8554"/>
                </a:lnTo>
                <a:lnTo>
                  <a:pt x="14774" y="16062"/>
                </a:lnTo>
                <a:lnTo>
                  <a:pt x="30052" y="16062"/>
                </a:lnTo>
                <a:lnTo>
                  <a:pt x="30669" y="15894"/>
                </a:lnTo>
                <a:lnTo>
                  <a:pt x="33454" y="15894"/>
                </a:lnTo>
                <a:lnTo>
                  <a:pt x="33454" y="240"/>
                </a:lnTo>
                <a:lnTo>
                  <a:pt x="24020" y="0"/>
                </a:lnTo>
                <a:close/>
              </a:path>
              <a:path w="33655" h="109220">
                <a:moveTo>
                  <a:pt x="33454" y="15894"/>
                </a:moveTo>
                <a:lnTo>
                  <a:pt x="30669" y="15894"/>
                </a:lnTo>
                <a:lnTo>
                  <a:pt x="33454" y="16062"/>
                </a:lnTo>
                <a:lnTo>
                  <a:pt x="33454" y="1589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797258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96" y="0"/>
                </a:moveTo>
                <a:lnTo>
                  <a:pt x="14785" y="5801"/>
                </a:lnTo>
                <a:lnTo>
                  <a:pt x="5043" y="20068"/>
                </a:lnTo>
                <a:lnTo>
                  <a:pt x="878" y="38100"/>
                </a:lnTo>
                <a:lnTo>
                  <a:pt x="0" y="55192"/>
                </a:lnTo>
                <a:lnTo>
                  <a:pt x="878" y="72414"/>
                </a:lnTo>
                <a:lnTo>
                  <a:pt x="5043" y="90518"/>
                </a:lnTo>
                <a:lnTo>
                  <a:pt x="14785" y="104817"/>
                </a:lnTo>
                <a:lnTo>
                  <a:pt x="32396" y="110624"/>
                </a:lnTo>
                <a:lnTo>
                  <a:pt x="49993" y="104817"/>
                </a:lnTo>
                <a:lnTo>
                  <a:pt x="54733" y="97850"/>
                </a:lnTo>
                <a:lnTo>
                  <a:pt x="32396" y="97850"/>
                </a:lnTo>
                <a:lnTo>
                  <a:pt x="22395" y="92657"/>
                </a:lnTo>
                <a:lnTo>
                  <a:pt x="17135" y="80447"/>
                </a:lnTo>
                <a:lnTo>
                  <a:pt x="15095" y="66274"/>
                </a:lnTo>
                <a:lnTo>
                  <a:pt x="14753" y="55192"/>
                </a:lnTo>
                <a:lnTo>
                  <a:pt x="15095" y="44225"/>
                </a:lnTo>
                <a:lnTo>
                  <a:pt x="17135" y="30103"/>
                </a:lnTo>
                <a:lnTo>
                  <a:pt x="22395" y="17906"/>
                </a:lnTo>
                <a:lnTo>
                  <a:pt x="32396" y="12711"/>
                </a:lnTo>
                <a:lnTo>
                  <a:pt x="54705" y="12711"/>
                </a:lnTo>
                <a:lnTo>
                  <a:pt x="49993" y="5801"/>
                </a:lnTo>
                <a:lnTo>
                  <a:pt x="32396" y="0"/>
                </a:lnTo>
                <a:close/>
              </a:path>
              <a:path w="64769" h="111125">
                <a:moveTo>
                  <a:pt x="54705" y="12711"/>
                </a:moveTo>
                <a:lnTo>
                  <a:pt x="32396" y="12711"/>
                </a:lnTo>
                <a:lnTo>
                  <a:pt x="42385" y="17906"/>
                </a:lnTo>
                <a:lnTo>
                  <a:pt x="47628" y="30103"/>
                </a:lnTo>
                <a:lnTo>
                  <a:pt x="49652" y="44225"/>
                </a:lnTo>
                <a:lnTo>
                  <a:pt x="49988" y="55192"/>
                </a:lnTo>
                <a:lnTo>
                  <a:pt x="49652" y="66274"/>
                </a:lnTo>
                <a:lnTo>
                  <a:pt x="47628" y="80447"/>
                </a:lnTo>
                <a:lnTo>
                  <a:pt x="42385" y="92657"/>
                </a:lnTo>
                <a:lnTo>
                  <a:pt x="32396" y="97850"/>
                </a:lnTo>
                <a:lnTo>
                  <a:pt x="54733" y="97850"/>
                </a:lnTo>
                <a:lnTo>
                  <a:pt x="59722" y="90518"/>
                </a:lnTo>
                <a:lnTo>
                  <a:pt x="63876" y="72414"/>
                </a:lnTo>
                <a:lnTo>
                  <a:pt x="64751" y="55192"/>
                </a:lnTo>
                <a:lnTo>
                  <a:pt x="63876" y="38100"/>
                </a:lnTo>
                <a:lnTo>
                  <a:pt x="59722" y="20068"/>
                </a:lnTo>
                <a:lnTo>
                  <a:pt x="54705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846667" y="5870558"/>
            <a:ext cx="62770" cy="66231"/>
          </a:xfrm>
          <a:custGeom>
            <a:avLst/>
            <a:gdLst/>
            <a:ahLst/>
            <a:cxnLst/>
            <a:rect l="l" t="t" r="r" b="b"/>
            <a:pathLst>
              <a:path w="103505" h="109220">
                <a:moveTo>
                  <a:pt x="14345" y="1612"/>
                </a:moveTo>
                <a:lnTo>
                  <a:pt x="0" y="1612"/>
                </a:lnTo>
                <a:lnTo>
                  <a:pt x="0" y="108949"/>
                </a:lnTo>
                <a:lnTo>
                  <a:pt x="14345" y="108949"/>
                </a:lnTo>
                <a:lnTo>
                  <a:pt x="14414" y="42867"/>
                </a:lnTo>
                <a:lnTo>
                  <a:pt x="14684" y="34077"/>
                </a:lnTo>
                <a:lnTo>
                  <a:pt x="16735" y="22994"/>
                </a:lnTo>
                <a:lnTo>
                  <a:pt x="22049" y="14455"/>
                </a:lnTo>
                <a:lnTo>
                  <a:pt x="32177" y="11036"/>
                </a:lnTo>
                <a:lnTo>
                  <a:pt x="56276" y="11036"/>
                </a:lnTo>
                <a:lnTo>
                  <a:pt x="56098" y="10648"/>
                </a:lnTo>
                <a:lnTo>
                  <a:pt x="14345" y="10648"/>
                </a:lnTo>
                <a:lnTo>
                  <a:pt x="14345" y="1612"/>
                </a:lnTo>
                <a:close/>
              </a:path>
              <a:path w="103505" h="109220">
                <a:moveTo>
                  <a:pt x="56276" y="11036"/>
                </a:moveTo>
                <a:lnTo>
                  <a:pt x="43831" y="11036"/>
                </a:lnTo>
                <a:lnTo>
                  <a:pt x="44450" y="21847"/>
                </a:lnTo>
                <a:lnTo>
                  <a:pt x="44480" y="108949"/>
                </a:lnTo>
                <a:lnTo>
                  <a:pt x="58804" y="108949"/>
                </a:lnTo>
                <a:lnTo>
                  <a:pt x="58804" y="42867"/>
                </a:lnTo>
                <a:lnTo>
                  <a:pt x="59079" y="34077"/>
                </a:lnTo>
                <a:lnTo>
                  <a:pt x="59206" y="31810"/>
                </a:lnTo>
                <a:lnTo>
                  <a:pt x="61149" y="21847"/>
                </a:lnTo>
                <a:lnTo>
                  <a:pt x="66340" y="14095"/>
                </a:lnTo>
                <a:lnTo>
                  <a:pt x="70741" y="12732"/>
                </a:lnTo>
                <a:lnTo>
                  <a:pt x="57055" y="12732"/>
                </a:lnTo>
                <a:lnTo>
                  <a:pt x="56276" y="11036"/>
                </a:lnTo>
                <a:close/>
              </a:path>
              <a:path w="103505" h="109220">
                <a:moveTo>
                  <a:pt x="100103" y="11036"/>
                </a:moveTo>
                <a:lnTo>
                  <a:pt x="87903" y="11036"/>
                </a:lnTo>
                <a:lnTo>
                  <a:pt x="88972" y="21847"/>
                </a:lnTo>
                <a:lnTo>
                  <a:pt x="88981" y="108949"/>
                </a:lnTo>
                <a:lnTo>
                  <a:pt x="103295" y="108949"/>
                </a:lnTo>
                <a:lnTo>
                  <a:pt x="103295" y="31810"/>
                </a:lnTo>
                <a:lnTo>
                  <a:pt x="102693" y="20094"/>
                </a:lnTo>
                <a:lnTo>
                  <a:pt x="100103" y="11036"/>
                </a:lnTo>
                <a:close/>
              </a:path>
              <a:path w="103505" h="109220">
                <a:moveTo>
                  <a:pt x="80395" y="0"/>
                </a:moveTo>
                <a:lnTo>
                  <a:pt x="73207" y="871"/>
                </a:lnTo>
                <a:lnTo>
                  <a:pt x="67056" y="3386"/>
                </a:lnTo>
                <a:lnTo>
                  <a:pt x="61740" y="7390"/>
                </a:lnTo>
                <a:lnTo>
                  <a:pt x="57055" y="12732"/>
                </a:lnTo>
                <a:lnTo>
                  <a:pt x="70741" y="12732"/>
                </a:lnTo>
                <a:lnTo>
                  <a:pt x="76217" y="11036"/>
                </a:lnTo>
                <a:lnTo>
                  <a:pt x="100103" y="11036"/>
                </a:lnTo>
                <a:lnTo>
                  <a:pt x="99780" y="9909"/>
                </a:lnTo>
                <a:lnTo>
                  <a:pt x="92901" y="2721"/>
                </a:lnTo>
                <a:lnTo>
                  <a:pt x="80395" y="0"/>
                </a:lnTo>
                <a:close/>
              </a:path>
              <a:path w="103505" h="109220">
                <a:moveTo>
                  <a:pt x="45338" y="0"/>
                </a:moveTo>
                <a:lnTo>
                  <a:pt x="27527" y="0"/>
                </a:lnTo>
                <a:lnTo>
                  <a:pt x="19821" y="4376"/>
                </a:lnTo>
                <a:lnTo>
                  <a:pt x="14774" y="10648"/>
                </a:lnTo>
                <a:lnTo>
                  <a:pt x="56098" y="10648"/>
                </a:lnTo>
                <a:lnTo>
                  <a:pt x="53307" y="4575"/>
                </a:lnTo>
                <a:lnTo>
                  <a:pt x="453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919331" y="5870558"/>
            <a:ext cx="39279" cy="67386"/>
          </a:xfrm>
          <a:custGeom>
            <a:avLst/>
            <a:gdLst/>
            <a:ahLst/>
            <a:cxnLst/>
            <a:rect l="l" t="t" r="r" b="b"/>
            <a:pathLst>
              <a:path w="64769" h="111125">
                <a:moveTo>
                  <a:pt x="32344" y="0"/>
                </a:moveTo>
                <a:lnTo>
                  <a:pt x="14745" y="5801"/>
                </a:lnTo>
                <a:lnTo>
                  <a:pt x="5020" y="20068"/>
                </a:lnTo>
                <a:lnTo>
                  <a:pt x="872" y="38100"/>
                </a:lnTo>
                <a:lnTo>
                  <a:pt x="0" y="55192"/>
                </a:lnTo>
                <a:lnTo>
                  <a:pt x="872" y="72414"/>
                </a:lnTo>
                <a:lnTo>
                  <a:pt x="5020" y="90518"/>
                </a:lnTo>
                <a:lnTo>
                  <a:pt x="14745" y="104817"/>
                </a:lnTo>
                <a:lnTo>
                  <a:pt x="32344" y="110624"/>
                </a:lnTo>
                <a:lnTo>
                  <a:pt x="49942" y="104817"/>
                </a:lnTo>
                <a:lnTo>
                  <a:pt x="54684" y="97850"/>
                </a:lnTo>
                <a:lnTo>
                  <a:pt x="32344" y="97850"/>
                </a:lnTo>
                <a:lnTo>
                  <a:pt x="22348" y="92657"/>
                </a:lnTo>
                <a:lnTo>
                  <a:pt x="17098" y="80447"/>
                </a:lnTo>
                <a:lnTo>
                  <a:pt x="15069" y="66274"/>
                </a:lnTo>
                <a:lnTo>
                  <a:pt x="14732" y="55192"/>
                </a:lnTo>
                <a:lnTo>
                  <a:pt x="15069" y="44225"/>
                </a:lnTo>
                <a:lnTo>
                  <a:pt x="17098" y="30103"/>
                </a:lnTo>
                <a:lnTo>
                  <a:pt x="22348" y="17906"/>
                </a:lnTo>
                <a:lnTo>
                  <a:pt x="32344" y="12711"/>
                </a:lnTo>
                <a:lnTo>
                  <a:pt x="54656" y="12711"/>
                </a:lnTo>
                <a:lnTo>
                  <a:pt x="49942" y="5801"/>
                </a:lnTo>
                <a:lnTo>
                  <a:pt x="32344" y="0"/>
                </a:lnTo>
                <a:close/>
              </a:path>
              <a:path w="64769" h="111125">
                <a:moveTo>
                  <a:pt x="54656" y="12711"/>
                </a:moveTo>
                <a:lnTo>
                  <a:pt x="32344" y="12711"/>
                </a:lnTo>
                <a:lnTo>
                  <a:pt x="42352" y="17906"/>
                </a:lnTo>
                <a:lnTo>
                  <a:pt x="47596" y="30103"/>
                </a:lnTo>
                <a:lnTo>
                  <a:pt x="49615" y="44225"/>
                </a:lnTo>
                <a:lnTo>
                  <a:pt x="49946" y="55192"/>
                </a:lnTo>
                <a:lnTo>
                  <a:pt x="49615" y="66274"/>
                </a:lnTo>
                <a:lnTo>
                  <a:pt x="47596" y="80447"/>
                </a:lnTo>
                <a:lnTo>
                  <a:pt x="42352" y="92657"/>
                </a:lnTo>
                <a:lnTo>
                  <a:pt x="32344" y="97850"/>
                </a:lnTo>
                <a:lnTo>
                  <a:pt x="54684" y="97850"/>
                </a:lnTo>
                <a:lnTo>
                  <a:pt x="59674" y="90518"/>
                </a:lnTo>
                <a:lnTo>
                  <a:pt x="63833" y="72414"/>
                </a:lnTo>
                <a:lnTo>
                  <a:pt x="64710" y="55192"/>
                </a:lnTo>
                <a:lnTo>
                  <a:pt x="63833" y="38100"/>
                </a:lnTo>
                <a:lnTo>
                  <a:pt x="59674" y="20068"/>
                </a:lnTo>
                <a:lnTo>
                  <a:pt x="54656" y="1271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966711" y="5870545"/>
            <a:ext cx="29652" cy="67386"/>
          </a:xfrm>
          <a:custGeom>
            <a:avLst/>
            <a:gdLst/>
            <a:ahLst/>
            <a:cxnLst/>
            <a:rect l="l" t="t" r="r" b="b"/>
            <a:pathLst>
              <a:path w="48895" h="111125">
                <a:moveTo>
                  <a:pt x="38354" y="0"/>
                </a:moveTo>
                <a:lnTo>
                  <a:pt x="33087" y="0"/>
                </a:lnTo>
                <a:lnTo>
                  <a:pt x="15836" y="6133"/>
                </a:lnTo>
                <a:lnTo>
                  <a:pt x="5804" y="21152"/>
                </a:lnTo>
                <a:lnTo>
                  <a:pt x="1142" y="39981"/>
                </a:lnTo>
                <a:lnTo>
                  <a:pt x="0" y="57547"/>
                </a:lnTo>
                <a:lnTo>
                  <a:pt x="1408" y="73592"/>
                </a:lnTo>
                <a:lnTo>
                  <a:pt x="6456" y="90984"/>
                </a:lnTo>
                <a:lnTo>
                  <a:pt x="16375" y="104932"/>
                </a:lnTo>
                <a:lnTo>
                  <a:pt x="32396" y="110645"/>
                </a:lnTo>
                <a:lnTo>
                  <a:pt x="37936" y="110645"/>
                </a:lnTo>
                <a:lnTo>
                  <a:pt x="44501" y="108562"/>
                </a:lnTo>
                <a:lnTo>
                  <a:pt x="48689" y="105211"/>
                </a:lnTo>
                <a:lnTo>
                  <a:pt x="48689" y="97892"/>
                </a:lnTo>
                <a:lnTo>
                  <a:pt x="34145" y="97892"/>
                </a:lnTo>
                <a:lnTo>
                  <a:pt x="23974" y="92790"/>
                </a:lnTo>
                <a:lnTo>
                  <a:pt x="18105" y="80765"/>
                </a:lnTo>
                <a:lnTo>
                  <a:pt x="15411" y="66736"/>
                </a:lnTo>
                <a:lnTo>
                  <a:pt x="14763" y="55621"/>
                </a:lnTo>
                <a:lnTo>
                  <a:pt x="15329" y="43725"/>
                </a:lnTo>
                <a:lnTo>
                  <a:pt x="17958" y="29571"/>
                </a:lnTo>
                <a:lnTo>
                  <a:pt x="24053" y="17727"/>
                </a:lnTo>
                <a:lnTo>
                  <a:pt x="35014" y="12764"/>
                </a:lnTo>
                <a:lnTo>
                  <a:pt x="48689" y="12764"/>
                </a:lnTo>
                <a:lnTo>
                  <a:pt x="48689" y="4177"/>
                </a:lnTo>
                <a:lnTo>
                  <a:pt x="44061" y="1455"/>
                </a:lnTo>
                <a:lnTo>
                  <a:pt x="38354" y="0"/>
                </a:lnTo>
                <a:close/>
              </a:path>
              <a:path w="48895" h="111125">
                <a:moveTo>
                  <a:pt x="48689" y="88280"/>
                </a:moveTo>
                <a:lnTo>
                  <a:pt x="48249" y="88280"/>
                </a:lnTo>
                <a:lnTo>
                  <a:pt x="44920" y="93065"/>
                </a:lnTo>
                <a:lnTo>
                  <a:pt x="40731" y="97892"/>
                </a:lnTo>
                <a:lnTo>
                  <a:pt x="48689" y="97892"/>
                </a:lnTo>
                <a:lnTo>
                  <a:pt x="48689" y="88280"/>
                </a:lnTo>
                <a:close/>
              </a:path>
              <a:path w="48895" h="111125">
                <a:moveTo>
                  <a:pt x="48689" y="12764"/>
                </a:moveTo>
                <a:lnTo>
                  <a:pt x="40532" y="12764"/>
                </a:lnTo>
                <a:lnTo>
                  <a:pt x="45150" y="16292"/>
                </a:lnTo>
                <a:lnTo>
                  <a:pt x="48689" y="19852"/>
                </a:lnTo>
                <a:lnTo>
                  <a:pt x="48689" y="127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003723" y="5846181"/>
            <a:ext cx="13093" cy="90490"/>
          </a:xfrm>
          <a:custGeom>
            <a:avLst/>
            <a:gdLst/>
            <a:ahLst/>
            <a:cxnLst/>
            <a:rect l="l" t="t" r="r" b="b"/>
            <a:pathLst>
              <a:path w="21589" h="149225">
                <a:moveTo>
                  <a:pt x="17842" y="41820"/>
                </a:moveTo>
                <a:lnTo>
                  <a:pt x="3528" y="41820"/>
                </a:lnTo>
                <a:lnTo>
                  <a:pt x="3528" y="149147"/>
                </a:lnTo>
                <a:lnTo>
                  <a:pt x="17842" y="149147"/>
                </a:lnTo>
                <a:lnTo>
                  <a:pt x="17842" y="41820"/>
                </a:lnTo>
                <a:close/>
              </a:path>
              <a:path w="21589" h="149225">
                <a:moveTo>
                  <a:pt x="16533" y="0"/>
                </a:moveTo>
                <a:lnTo>
                  <a:pt x="4879" y="0"/>
                </a:lnTo>
                <a:lnTo>
                  <a:pt x="0" y="4596"/>
                </a:lnTo>
                <a:lnTo>
                  <a:pt x="0" y="15674"/>
                </a:lnTo>
                <a:lnTo>
                  <a:pt x="4879" y="20313"/>
                </a:lnTo>
                <a:lnTo>
                  <a:pt x="16533" y="20313"/>
                </a:lnTo>
                <a:lnTo>
                  <a:pt x="21392" y="15674"/>
                </a:lnTo>
                <a:lnTo>
                  <a:pt x="21392" y="4596"/>
                </a:lnTo>
                <a:lnTo>
                  <a:pt x="1653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024553" y="5845300"/>
            <a:ext cx="39279" cy="92415"/>
          </a:xfrm>
          <a:custGeom>
            <a:avLst/>
            <a:gdLst/>
            <a:ahLst/>
            <a:cxnLst/>
            <a:rect l="l" t="t" r="r" b="b"/>
            <a:pathLst>
              <a:path w="64770" h="152400">
                <a:moveTo>
                  <a:pt x="32375" y="41653"/>
                </a:moveTo>
                <a:lnTo>
                  <a:pt x="14785" y="47454"/>
                </a:lnTo>
                <a:lnTo>
                  <a:pt x="5048" y="61721"/>
                </a:lnTo>
                <a:lnTo>
                  <a:pt x="881" y="79753"/>
                </a:lnTo>
                <a:lnTo>
                  <a:pt x="0" y="96845"/>
                </a:lnTo>
                <a:lnTo>
                  <a:pt x="881" y="114067"/>
                </a:lnTo>
                <a:lnTo>
                  <a:pt x="5048" y="132171"/>
                </a:lnTo>
                <a:lnTo>
                  <a:pt x="14785" y="146470"/>
                </a:lnTo>
                <a:lnTo>
                  <a:pt x="32375" y="152278"/>
                </a:lnTo>
                <a:lnTo>
                  <a:pt x="49972" y="146470"/>
                </a:lnTo>
                <a:lnTo>
                  <a:pt x="54712" y="139503"/>
                </a:lnTo>
                <a:lnTo>
                  <a:pt x="32375" y="139503"/>
                </a:lnTo>
                <a:lnTo>
                  <a:pt x="22366" y="134310"/>
                </a:lnTo>
                <a:lnTo>
                  <a:pt x="17118" y="122100"/>
                </a:lnTo>
                <a:lnTo>
                  <a:pt x="15096" y="107927"/>
                </a:lnTo>
                <a:lnTo>
                  <a:pt x="14763" y="96845"/>
                </a:lnTo>
                <a:lnTo>
                  <a:pt x="15096" y="85878"/>
                </a:lnTo>
                <a:lnTo>
                  <a:pt x="17118" y="71756"/>
                </a:lnTo>
                <a:lnTo>
                  <a:pt x="22366" y="59559"/>
                </a:lnTo>
                <a:lnTo>
                  <a:pt x="32375" y="54364"/>
                </a:lnTo>
                <a:lnTo>
                  <a:pt x="54684" y="54364"/>
                </a:lnTo>
                <a:lnTo>
                  <a:pt x="49972" y="47454"/>
                </a:lnTo>
                <a:lnTo>
                  <a:pt x="32375" y="41653"/>
                </a:lnTo>
                <a:close/>
              </a:path>
              <a:path w="64770" h="152400">
                <a:moveTo>
                  <a:pt x="54684" y="54364"/>
                </a:moveTo>
                <a:lnTo>
                  <a:pt x="32375" y="54364"/>
                </a:lnTo>
                <a:lnTo>
                  <a:pt x="42378" y="59559"/>
                </a:lnTo>
                <a:lnTo>
                  <a:pt x="47630" y="71756"/>
                </a:lnTo>
                <a:lnTo>
                  <a:pt x="49661" y="85878"/>
                </a:lnTo>
                <a:lnTo>
                  <a:pt x="49998" y="96845"/>
                </a:lnTo>
                <a:lnTo>
                  <a:pt x="49661" y="107927"/>
                </a:lnTo>
                <a:lnTo>
                  <a:pt x="47630" y="122100"/>
                </a:lnTo>
                <a:lnTo>
                  <a:pt x="42378" y="134310"/>
                </a:lnTo>
                <a:lnTo>
                  <a:pt x="32375" y="139503"/>
                </a:lnTo>
                <a:lnTo>
                  <a:pt x="54712" y="139503"/>
                </a:lnTo>
                <a:lnTo>
                  <a:pt x="59701" y="132171"/>
                </a:lnTo>
                <a:lnTo>
                  <a:pt x="63855" y="114067"/>
                </a:lnTo>
                <a:lnTo>
                  <a:pt x="64731" y="96845"/>
                </a:lnTo>
                <a:lnTo>
                  <a:pt x="63855" y="79753"/>
                </a:lnTo>
                <a:lnTo>
                  <a:pt x="59701" y="61721"/>
                </a:lnTo>
                <a:lnTo>
                  <a:pt x="54684" y="54364"/>
                </a:lnTo>
                <a:close/>
              </a:path>
              <a:path w="64770" h="152400">
                <a:moveTo>
                  <a:pt x="38134" y="0"/>
                </a:moveTo>
                <a:lnTo>
                  <a:pt x="13852" y="28208"/>
                </a:lnTo>
                <a:lnTo>
                  <a:pt x="22889" y="34501"/>
                </a:lnTo>
                <a:lnTo>
                  <a:pt x="51537" y="10010"/>
                </a:lnTo>
                <a:lnTo>
                  <a:pt x="3813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073970" y="5870547"/>
            <a:ext cx="35428" cy="66231"/>
          </a:xfrm>
          <a:custGeom>
            <a:avLst/>
            <a:gdLst/>
            <a:ahLst/>
            <a:cxnLst/>
            <a:rect l="l" t="t" r="r" b="b"/>
            <a:pathLst>
              <a:path w="58420" h="109220">
                <a:moveTo>
                  <a:pt x="14282" y="1633"/>
                </a:moveTo>
                <a:lnTo>
                  <a:pt x="0" y="1633"/>
                </a:lnTo>
                <a:lnTo>
                  <a:pt x="0" y="108960"/>
                </a:lnTo>
                <a:lnTo>
                  <a:pt x="14282" y="108960"/>
                </a:lnTo>
                <a:lnTo>
                  <a:pt x="14282" y="39349"/>
                </a:lnTo>
                <a:lnTo>
                  <a:pt x="14646" y="30149"/>
                </a:lnTo>
                <a:lnTo>
                  <a:pt x="16667" y="20954"/>
                </a:lnTo>
                <a:lnTo>
                  <a:pt x="21738" y="13884"/>
                </a:lnTo>
                <a:lnTo>
                  <a:pt x="31255" y="11057"/>
                </a:lnTo>
                <a:lnTo>
                  <a:pt x="55095" y="11057"/>
                </a:lnTo>
                <a:lnTo>
                  <a:pt x="54977" y="10617"/>
                </a:lnTo>
                <a:lnTo>
                  <a:pt x="54654" y="10240"/>
                </a:lnTo>
                <a:lnTo>
                  <a:pt x="14282" y="10240"/>
                </a:lnTo>
                <a:lnTo>
                  <a:pt x="14282" y="1633"/>
                </a:lnTo>
                <a:close/>
              </a:path>
              <a:path w="58420" h="109220">
                <a:moveTo>
                  <a:pt x="55095" y="11057"/>
                </a:moveTo>
                <a:lnTo>
                  <a:pt x="31255" y="11057"/>
                </a:lnTo>
                <a:lnTo>
                  <a:pt x="38277" y="12799"/>
                </a:lnTo>
                <a:lnTo>
                  <a:pt x="42117" y="17585"/>
                </a:lnTo>
                <a:lnTo>
                  <a:pt x="43725" y="24760"/>
                </a:lnTo>
                <a:lnTo>
                  <a:pt x="43997" y="32197"/>
                </a:lnTo>
                <a:lnTo>
                  <a:pt x="44051" y="108960"/>
                </a:lnTo>
                <a:lnTo>
                  <a:pt x="58354" y="108960"/>
                </a:lnTo>
                <a:lnTo>
                  <a:pt x="58247" y="30149"/>
                </a:lnTo>
                <a:lnTo>
                  <a:pt x="57756" y="20954"/>
                </a:lnTo>
                <a:lnTo>
                  <a:pt x="55095" y="11057"/>
                </a:lnTo>
                <a:close/>
              </a:path>
              <a:path w="58420" h="109220">
                <a:moveTo>
                  <a:pt x="36553" y="0"/>
                </a:moveTo>
                <a:lnTo>
                  <a:pt x="27737" y="0"/>
                </a:lnTo>
                <a:lnTo>
                  <a:pt x="20020" y="3989"/>
                </a:lnTo>
                <a:lnTo>
                  <a:pt x="14282" y="10240"/>
                </a:lnTo>
                <a:lnTo>
                  <a:pt x="54654" y="10240"/>
                </a:lnTo>
                <a:lnTo>
                  <a:pt x="48423" y="2975"/>
                </a:lnTo>
                <a:lnTo>
                  <a:pt x="3655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147147" y="5835150"/>
            <a:ext cx="84401" cy="102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269343" y="5835132"/>
            <a:ext cx="55262" cy="102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371102" y="5840987"/>
            <a:ext cx="0" cy="95881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712"/>
                </a:lnTo>
              </a:path>
            </a:pathLst>
          </a:custGeom>
          <a:ln w="1543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389789" y="5845299"/>
            <a:ext cx="303422" cy="9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735001" y="5835150"/>
            <a:ext cx="263886" cy="102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032665" y="5891084"/>
            <a:ext cx="21180" cy="10397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0" y="0"/>
                </a:moveTo>
                <a:lnTo>
                  <a:pt x="34365" y="0"/>
                </a:lnTo>
                <a:lnTo>
                  <a:pt x="34365" y="16512"/>
                </a:lnTo>
                <a:lnTo>
                  <a:pt x="0" y="16512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89296" y="5840983"/>
            <a:ext cx="154242" cy="96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7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5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9199565" y="554037"/>
            <a:ext cx="523875" cy="252412"/>
          </a:xfrm>
          <a:custGeom>
            <a:avLst/>
            <a:gdLst>
              <a:gd name="T0" fmla="*/ 261835 w 523875"/>
              <a:gd name="T1" fmla="*/ 0 h 251459"/>
              <a:gd name="T2" fmla="*/ 216476 w 523875"/>
              <a:gd name="T3" fmla="*/ 4181 h 251459"/>
              <a:gd name="T4" fmla="*/ 173267 w 523875"/>
              <a:gd name="T5" fmla="*/ 16246 h 251459"/>
              <a:gd name="T6" fmla="*/ 133029 w 523875"/>
              <a:gd name="T7" fmla="*/ 35468 h 251459"/>
              <a:gd name="T8" fmla="*/ 96583 w 523875"/>
              <a:gd name="T9" fmla="*/ 61128 h 251459"/>
              <a:gd name="T10" fmla="*/ 64752 w 523875"/>
              <a:gd name="T11" fmla="*/ 92499 h 251459"/>
              <a:gd name="T12" fmla="*/ 38357 w 523875"/>
              <a:gd name="T13" fmla="*/ 128860 h 251459"/>
              <a:gd name="T14" fmla="*/ 18219 w 523875"/>
              <a:gd name="T15" fmla="*/ 169484 h 251459"/>
              <a:gd name="T16" fmla="*/ 5159 w 523875"/>
              <a:gd name="T17" fmla="*/ 213657 h 251459"/>
              <a:gd name="T18" fmla="*/ 0 w 523875"/>
              <a:gd name="T19" fmla="*/ 260639 h 251459"/>
              <a:gd name="T20" fmla="*/ 172402 w 523875"/>
              <a:gd name="T21" fmla="*/ 260639 h 251459"/>
              <a:gd name="T22" fmla="*/ 172402 w 523875"/>
              <a:gd name="T23" fmla="*/ 210707 h 251459"/>
              <a:gd name="T24" fmla="*/ 55194 w 523875"/>
              <a:gd name="T25" fmla="*/ 210707 h 251459"/>
              <a:gd name="T26" fmla="*/ 64430 w 523875"/>
              <a:gd name="T27" fmla="*/ 183775 h 251459"/>
              <a:gd name="T28" fmla="*/ 93472 w 523875"/>
              <a:gd name="T29" fmla="*/ 134310 h 251459"/>
              <a:gd name="T30" fmla="*/ 128497 w 523875"/>
              <a:gd name="T31" fmla="*/ 98468 h 251459"/>
              <a:gd name="T32" fmla="*/ 162591 w 523875"/>
              <a:gd name="T33" fmla="*/ 75527 h 251459"/>
              <a:gd name="T34" fmla="*/ 200778 w 523875"/>
              <a:gd name="T35" fmla="*/ 59298 h 251459"/>
              <a:gd name="T36" fmla="*/ 241215 w 523875"/>
              <a:gd name="T37" fmla="*/ 50967 h 251459"/>
              <a:gd name="T38" fmla="*/ 261835 w 523875"/>
              <a:gd name="T39" fmla="*/ 49922 h 251459"/>
              <a:gd name="T40" fmla="*/ 411187 w 523875"/>
              <a:gd name="T41" fmla="*/ 49922 h 251459"/>
              <a:gd name="T42" fmla="*/ 390659 w 523875"/>
              <a:gd name="T43" fmla="*/ 35468 h 251459"/>
              <a:gd name="T44" fmla="*/ 350419 w 523875"/>
              <a:gd name="T45" fmla="*/ 16246 h 251459"/>
              <a:gd name="T46" fmla="*/ 307205 w 523875"/>
              <a:gd name="T47" fmla="*/ 4181 h 251459"/>
              <a:gd name="T48" fmla="*/ 261835 w 523875"/>
              <a:gd name="T49" fmla="*/ 0 h 251459"/>
              <a:gd name="T50" fmla="*/ 390448 w 523875"/>
              <a:gd name="T51" fmla="*/ 185538 h 251459"/>
              <a:gd name="T52" fmla="*/ 342493 w 523875"/>
              <a:gd name="T53" fmla="*/ 185538 h 251459"/>
              <a:gd name="T54" fmla="*/ 342493 w 523875"/>
              <a:gd name="T55" fmla="*/ 260639 h 251459"/>
              <a:gd name="T56" fmla="*/ 523671 w 523875"/>
              <a:gd name="T57" fmla="*/ 260639 h 251459"/>
              <a:gd name="T58" fmla="*/ 518513 w 523875"/>
              <a:gd name="T59" fmla="*/ 213657 h 251459"/>
              <a:gd name="T60" fmla="*/ 517641 w 523875"/>
              <a:gd name="T61" fmla="*/ 210707 h 251459"/>
              <a:gd name="T62" fmla="*/ 390448 w 523875"/>
              <a:gd name="T63" fmla="*/ 210707 h 251459"/>
              <a:gd name="T64" fmla="*/ 390448 w 523875"/>
              <a:gd name="T65" fmla="*/ 185538 h 251459"/>
              <a:gd name="T66" fmla="*/ 390448 w 523875"/>
              <a:gd name="T67" fmla="*/ 135641 h 251459"/>
              <a:gd name="T68" fmla="*/ 124421 w 523875"/>
              <a:gd name="T69" fmla="*/ 135641 h 251459"/>
              <a:gd name="T70" fmla="*/ 124421 w 523875"/>
              <a:gd name="T71" fmla="*/ 210707 h 251459"/>
              <a:gd name="T72" fmla="*/ 172402 w 523875"/>
              <a:gd name="T73" fmla="*/ 210707 h 251459"/>
              <a:gd name="T74" fmla="*/ 172402 w 523875"/>
              <a:gd name="T75" fmla="*/ 185538 h 251459"/>
              <a:gd name="T76" fmla="*/ 390448 w 523875"/>
              <a:gd name="T77" fmla="*/ 185538 h 251459"/>
              <a:gd name="T78" fmla="*/ 390448 w 523875"/>
              <a:gd name="T79" fmla="*/ 135641 h 251459"/>
              <a:gd name="T80" fmla="*/ 411187 w 523875"/>
              <a:gd name="T81" fmla="*/ 49922 h 251459"/>
              <a:gd name="T82" fmla="*/ 261835 w 523875"/>
              <a:gd name="T83" fmla="*/ 49922 h 251459"/>
              <a:gd name="T84" fmla="*/ 282462 w 523875"/>
              <a:gd name="T85" fmla="*/ 50967 h 251459"/>
              <a:gd name="T86" fmla="*/ 302853 w 523875"/>
              <a:gd name="T87" fmla="*/ 54094 h 251459"/>
              <a:gd name="T88" fmla="*/ 342595 w 523875"/>
              <a:gd name="T89" fmla="*/ 66567 h 251459"/>
              <a:gd name="T90" fmla="*/ 378640 w 523875"/>
              <a:gd name="T91" fmla="*/ 86171 h 251459"/>
              <a:gd name="T92" fmla="*/ 410667 w 523875"/>
              <a:gd name="T93" fmla="*/ 112375 h 251459"/>
              <a:gd name="T94" fmla="*/ 446446 w 523875"/>
              <a:gd name="T95" fmla="*/ 158211 h 251459"/>
              <a:gd name="T96" fmla="*/ 468490 w 523875"/>
              <a:gd name="T97" fmla="*/ 210707 h 251459"/>
              <a:gd name="T98" fmla="*/ 517641 w 523875"/>
              <a:gd name="T99" fmla="*/ 210707 h 251459"/>
              <a:gd name="T100" fmla="*/ 505457 w 523875"/>
              <a:gd name="T101" fmla="*/ 169484 h 251459"/>
              <a:gd name="T102" fmla="*/ 485322 w 523875"/>
              <a:gd name="T103" fmla="*/ 128860 h 251459"/>
              <a:gd name="T104" fmla="*/ 458931 w 523875"/>
              <a:gd name="T105" fmla="*/ 92499 h 251459"/>
              <a:gd name="T106" fmla="*/ 427103 w 523875"/>
              <a:gd name="T107" fmla="*/ 61128 h 251459"/>
              <a:gd name="T108" fmla="*/ 411187 w 523875"/>
              <a:gd name="T109" fmla="*/ 49922 h 2514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23875" h="251459">
                <a:moveTo>
                  <a:pt x="261835" y="0"/>
                </a:moveTo>
                <a:lnTo>
                  <a:pt x="216476" y="4026"/>
                </a:lnTo>
                <a:lnTo>
                  <a:pt x="173267" y="15643"/>
                </a:lnTo>
                <a:lnTo>
                  <a:pt x="133029" y="34153"/>
                </a:lnTo>
                <a:lnTo>
                  <a:pt x="96583" y="58859"/>
                </a:lnTo>
                <a:lnTo>
                  <a:pt x="64752" y="89065"/>
                </a:lnTo>
                <a:lnTo>
                  <a:pt x="38357" y="124076"/>
                </a:lnTo>
                <a:lnTo>
                  <a:pt x="18219" y="163193"/>
                </a:lnTo>
                <a:lnTo>
                  <a:pt x="5159" y="205722"/>
                </a:lnTo>
                <a:lnTo>
                  <a:pt x="0" y="250964"/>
                </a:lnTo>
                <a:lnTo>
                  <a:pt x="172402" y="250964"/>
                </a:lnTo>
                <a:lnTo>
                  <a:pt x="172402" y="202882"/>
                </a:lnTo>
                <a:lnTo>
                  <a:pt x="55194" y="202882"/>
                </a:lnTo>
                <a:lnTo>
                  <a:pt x="64430" y="176953"/>
                </a:lnTo>
                <a:lnTo>
                  <a:pt x="93472" y="129325"/>
                </a:lnTo>
                <a:lnTo>
                  <a:pt x="128497" y="94813"/>
                </a:lnTo>
                <a:lnTo>
                  <a:pt x="162591" y="72722"/>
                </a:lnTo>
                <a:lnTo>
                  <a:pt x="200778" y="57097"/>
                </a:lnTo>
                <a:lnTo>
                  <a:pt x="241215" y="49075"/>
                </a:lnTo>
                <a:lnTo>
                  <a:pt x="261835" y="48069"/>
                </a:lnTo>
                <a:lnTo>
                  <a:pt x="411187" y="48069"/>
                </a:lnTo>
                <a:lnTo>
                  <a:pt x="390659" y="34153"/>
                </a:lnTo>
                <a:lnTo>
                  <a:pt x="350419" y="15643"/>
                </a:lnTo>
                <a:lnTo>
                  <a:pt x="307205" y="4026"/>
                </a:lnTo>
                <a:lnTo>
                  <a:pt x="261835" y="0"/>
                </a:lnTo>
                <a:close/>
              </a:path>
              <a:path w="523875" h="251459">
                <a:moveTo>
                  <a:pt x="390448" y="178650"/>
                </a:moveTo>
                <a:lnTo>
                  <a:pt x="342493" y="178650"/>
                </a:lnTo>
                <a:lnTo>
                  <a:pt x="342493" y="250964"/>
                </a:lnTo>
                <a:lnTo>
                  <a:pt x="523671" y="250964"/>
                </a:lnTo>
                <a:lnTo>
                  <a:pt x="518513" y="205722"/>
                </a:lnTo>
                <a:lnTo>
                  <a:pt x="517641" y="202882"/>
                </a:lnTo>
                <a:lnTo>
                  <a:pt x="390448" y="202882"/>
                </a:lnTo>
                <a:lnTo>
                  <a:pt x="390448" y="178650"/>
                </a:lnTo>
                <a:close/>
              </a:path>
              <a:path w="523875" h="251459">
                <a:moveTo>
                  <a:pt x="390448" y="130606"/>
                </a:moveTo>
                <a:lnTo>
                  <a:pt x="124421" y="130606"/>
                </a:lnTo>
                <a:lnTo>
                  <a:pt x="124421" y="202882"/>
                </a:lnTo>
                <a:lnTo>
                  <a:pt x="172402" y="202882"/>
                </a:lnTo>
                <a:lnTo>
                  <a:pt x="172402" y="178650"/>
                </a:lnTo>
                <a:lnTo>
                  <a:pt x="390448" y="178650"/>
                </a:lnTo>
                <a:lnTo>
                  <a:pt x="390448" y="130606"/>
                </a:lnTo>
                <a:close/>
              </a:path>
              <a:path w="523875" h="251459">
                <a:moveTo>
                  <a:pt x="411187" y="48069"/>
                </a:moveTo>
                <a:lnTo>
                  <a:pt x="261835" y="48069"/>
                </a:lnTo>
                <a:lnTo>
                  <a:pt x="282462" y="49075"/>
                </a:lnTo>
                <a:lnTo>
                  <a:pt x="302853" y="52087"/>
                </a:lnTo>
                <a:lnTo>
                  <a:pt x="342595" y="64096"/>
                </a:lnTo>
                <a:lnTo>
                  <a:pt x="378640" y="82973"/>
                </a:lnTo>
                <a:lnTo>
                  <a:pt x="410667" y="108204"/>
                </a:lnTo>
                <a:lnTo>
                  <a:pt x="446446" y="152338"/>
                </a:lnTo>
                <a:lnTo>
                  <a:pt x="468490" y="202882"/>
                </a:lnTo>
                <a:lnTo>
                  <a:pt x="517641" y="202882"/>
                </a:lnTo>
                <a:lnTo>
                  <a:pt x="505457" y="163193"/>
                </a:lnTo>
                <a:lnTo>
                  <a:pt x="485322" y="124076"/>
                </a:lnTo>
                <a:lnTo>
                  <a:pt x="458931" y="89065"/>
                </a:lnTo>
                <a:lnTo>
                  <a:pt x="427103" y="58859"/>
                </a:lnTo>
                <a:lnTo>
                  <a:pt x="411187" y="48069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666751" y="100034"/>
            <a:ext cx="10858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_tradnl" altLang="es-ES_tradnl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609600" y="1577996"/>
            <a:ext cx="1097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_tradnl" altLang="es-ES_tradnl" smtClean="0"/>
          </a:p>
        </p:txBody>
      </p:sp>
      <p:sp>
        <p:nvSpPr>
          <p:cNvPr id="4" name="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984" y="6378594"/>
            <a:ext cx="3902075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Holder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2" y="6378594"/>
            <a:ext cx="2803525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110F0F-C54F-41AB-BF0B-B864F70503C7}" type="datetimeFigureOut">
              <a:rPr lang="en-US" altLang="es-ES"/>
              <a:pPr>
                <a:defRPr/>
              </a:pPr>
              <a:t>9/5/2018</a:t>
            </a:fld>
            <a:endParaRPr lang="en-US" altLang="es-ES"/>
          </a:p>
        </p:txBody>
      </p:sp>
      <p:sp>
        <p:nvSpPr>
          <p:cNvPr id="6" name="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877" y="6378594"/>
            <a:ext cx="2803525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6DE140-22FA-4280-8699-8794C83C8F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0" r:id="rId4"/>
    <p:sldLayoutId id="214748374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672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343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015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686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672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343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15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686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3593">
        <a:defRPr>
          <a:latin typeface="+mn-lt"/>
          <a:ea typeface="+mn-ea"/>
          <a:cs typeface="+mn-cs"/>
        </a:defRPr>
      </a:lvl6pPr>
      <a:lvl7pPr marL="2740316">
        <a:defRPr>
          <a:latin typeface="+mn-lt"/>
          <a:ea typeface="+mn-ea"/>
          <a:cs typeface="+mn-cs"/>
        </a:defRPr>
      </a:lvl7pPr>
      <a:lvl8pPr marL="3197035">
        <a:defRPr>
          <a:latin typeface="+mn-lt"/>
          <a:ea typeface="+mn-ea"/>
          <a:cs typeface="+mn-cs"/>
        </a:defRPr>
      </a:lvl8pPr>
      <a:lvl9pPr marL="365374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23">
        <a:defRPr>
          <a:latin typeface="+mn-lt"/>
          <a:ea typeface="+mn-ea"/>
          <a:cs typeface="+mn-cs"/>
        </a:defRPr>
      </a:lvl2pPr>
      <a:lvl3pPr marL="913432">
        <a:defRPr>
          <a:latin typeface="+mn-lt"/>
          <a:ea typeface="+mn-ea"/>
          <a:cs typeface="+mn-cs"/>
        </a:defRPr>
      </a:lvl3pPr>
      <a:lvl4pPr marL="1370154">
        <a:defRPr>
          <a:latin typeface="+mn-lt"/>
          <a:ea typeface="+mn-ea"/>
          <a:cs typeface="+mn-cs"/>
        </a:defRPr>
      </a:lvl4pPr>
      <a:lvl5pPr marL="1826869">
        <a:defRPr>
          <a:latin typeface="+mn-lt"/>
          <a:ea typeface="+mn-ea"/>
          <a:cs typeface="+mn-cs"/>
        </a:defRPr>
      </a:lvl5pPr>
      <a:lvl6pPr marL="2283593">
        <a:defRPr>
          <a:latin typeface="+mn-lt"/>
          <a:ea typeface="+mn-ea"/>
          <a:cs typeface="+mn-cs"/>
        </a:defRPr>
      </a:lvl6pPr>
      <a:lvl7pPr marL="2740316">
        <a:defRPr>
          <a:latin typeface="+mn-lt"/>
          <a:ea typeface="+mn-ea"/>
          <a:cs typeface="+mn-cs"/>
        </a:defRPr>
      </a:lvl7pPr>
      <a:lvl8pPr marL="3197035">
        <a:defRPr>
          <a:latin typeface="+mn-lt"/>
          <a:ea typeface="+mn-ea"/>
          <a:cs typeface="+mn-cs"/>
        </a:defRPr>
      </a:lvl8pPr>
      <a:lvl9pPr marL="365374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1" cy="1325563"/>
          </a:xfrm>
          <a:prstGeom prst="rect">
            <a:avLst/>
          </a:prstGeom>
        </p:spPr>
        <p:txBody>
          <a:bodyPr vert="horz" lIns="91347" tIns="45674" rIns="91347" bIns="4567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1" cy="4351339"/>
          </a:xfrm>
          <a:prstGeom prst="rect">
            <a:avLst/>
          </a:prstGeom>
        </p:spPr>
        <p:txBody>
          <a:bodyPr vert="horz" lIns="91347" tIns="45674" rIns="91347" bIns="4567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 vert="horz" lIns="91347" tIns="45674" rIns="91347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21CFD0-2428-4C7B-AB9C-270F93A38FF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05/09/2018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347" tIns="45674" rIns="91347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7" tIns="45674" rIns="91347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8F2A97-0606-40C3-A2AF-1C669141BE0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59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3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4" indent="-228354" algn="l" defTabSz="913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73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6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19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8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6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89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11" indent="-228354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3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4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9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3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6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5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49" algn="l" defTabSz="91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70D368-CA80-41A2-8ADF-EB337E54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591" y="6356813"/>
            <a:ext cx="2742936" cy="363730"/>
          </a:xfrm>
          <a:prstGeom prst="rect">
            <a:avLst/>
          </a:prstGeom>
        </p:spPr>
        <p:txBody>
          <a:bodyPr vert="horz" wrap="square" lIns="121677" tIns="60836" rIns="121677" bIns="6083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4671"/>
            <a:fld id="{36F08630-8401-4D8A-AFCB-7D0C8B6253A0}" type="slidenum">
              <a:rPr lang="es-PE" altLang="es-ES" smtClean="0"/>
              <a:pPr defTabSz="1214671"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2835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839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167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251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335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200" indent="-304200" algn="l" rtl="0" eaLnBrk="0" fontAlgn="base" hangingPunct="0">
        <a:lnSpc>
          <a:spcPct val="90000"/>
        </a:lnSpc>
        <a:spcBef>
          <a:spcPts val="1332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2586" indent="-304200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982" indent="-304200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378" indent="-304200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9892" indent="-304200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179" indent="-304473" algn="l" defTabSz="121787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21" indent="-304473" algn="l" defTabSz="121787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68" indent="-304473" algn="l" defTabSz="121787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12" indent="-304473" algn="l" defTabSz="121787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4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77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21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1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17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55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592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40" algn="l" defTabSz="121787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70D368-CA80-41A2-8ADF-EB337E54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591" y="6356813"/>
            <a:ext cx="2742936" cy="363730"/>
          </a:xfrm>
          <a:prstGeom prst="rect">
            <a:avLst/>
          </a:prstGeom>
        </p:spPr>
        <p:txBody>
          <a:bodyPr vert="horz" wrap="square" lIns="121700" tIns="60847" rIns="121700" bIns="6084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1214879"/>
            <a:fld id="{36F08630-8401-4D8A-AFCB-7D0C8B6253A0}" type="slidenum">
              <a:rPr lang="es-PE" altLang="es-ES" smtClean="0"/>
              <a:pPr defTabSz="1214879"/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12815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85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1699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2549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3399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252" indent="-304252" algn="l" rtl="0" eaLnBrk="0" fontAlgn="base" hangingPunct="0">
        <a:lnSpc>
          <a:spcPct val="90000"/>
        </a:lnSpc>
        <a:spcBef>
          <a:spcPts val="1332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2742" indent="-304252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44" indent="-304252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45" indent="-304252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363" indent="-304252" algn="l" rtl="0" eaLnBrk="0" fontAlgn="base" hangingPunct="0">
        <a:lnSpc>
          <a:spcPct val="90000"/>
        </a:lnSpc>
        <a:spcBef>
          <a:spcPts val="66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757" indent="-304526" algn="l" defTabSz="121808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804" indent="-304526" algn="l" defTabSz="121808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54" indent="-304526" algn="l" defTabSz="121808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903" indent="-304526" algn="l" defTabSz="1218087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47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7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37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90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39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82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27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78" algn="l" defTabSz="1218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333" y="409003"/>
            <a:ext cx="10193337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59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8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58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8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01">
        <a:defRPr>
          <a:latin typeface="+mn-lt"/>
          <a:ea typeface="+mn-ea"/>
          <a:cs typeface="+mn-cs"/>
        </a:defRPr>
      </a:lvl2pPr>
      <a:lvl3pPr marL="913589">
        <a:defRPr>
          <a:latin typeface="+mn-lt"/>
          <a:ea typeface="+mn-ea"/>
          <a:cs typeface="+mn-cs"/>
        </a:defRPr>
      </a:lvl3pPr>
      <a:lvl4pPr marL="1370388">
        <a:defRPr>
          <a:latin typeface="+mn-lt"/>
          <a:ea typeface="+mn-ea"/>
          <a:cs typeface="+mn-cs"/>
        </a:defRPr>
      </a:lvl4pPr>
      <a:lvl5pPr marL="1827185">
        <a:defRPr>
          <a:latin typeface="+mn-lt"/>
          <a:ea typeface="+mn-ea"/>
          <a:cs typeface="+mn-cs"/>
        </a:defRPr>
      </a:lvl5pPr>
      <a:lvl6pPr marL="2283986">
        <a:defRPr>
          <a:latin typeface="+mn-lt"/>
          <a:ea typeface="+mn-ea"/>
          <a:cs typeface="+mn-cs"/>
        </a:defRPr>
      </a:lvl6pPr>
      <a:lvl7pPr marL="2740785">
        <a:defRPr>
          <a:latin typeface="+mn-lt"/>
          <a:ea typeface="+mn-ea"/>
          <a:cs typeface="+mn-cs"/>
        </a:defRPr>
      </a:lvl7pPr>
      <a:lvl8pPr marL="3197585">
        <a:defRPr>
          <a:latin typeface="+mn-lt"/>
          <a:ea typeface="+mn-ea"/>
          <a:cs typeface="+mn-cs"/>
        </a:defRPr>
      </a:lvl8pPr>
      <a:lvl9pPr marL="36543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01">
        <a:defRPr>
          <a:latin typeface="+mn-lt"/>
          <a:ea typeface="+mn-ea"/>
          <a:cs typeface="+mn-cs"/>
        </a:defRPr>
      </a:lvl2pPr>
      <a:lvl3pPr marL="913589">
        <a:defRPr>
          <a:latin typeface="+mn-lt"/>
          <a:ea typeface="+mn-ea"/>
          <a:cs typeface="+mn-cs"/>
        </a:defRPr>
      </a:lvl3pPr>
      <a:lvl4pPr marL="1370388">
        <a:defRPr>
          <a:latin typeface="+mn-lt"/>
          <a:ea typeface="+mn-ea"/>
          <a:cs typeface="+mn-cs"/>
        </a:defRPr>
      </a:lvl4pPr>
      <a:lvl5pPr marL="1827185">
        <a:defRPr>
          <a:latin typeface="+mn-lt"/>
          <a:ea typeface="+mn-ea"/>
          <a:cs typeface="+mn-cs"/>
        </a:defRPr>
      </a:lvl5pPr>
      <a:lvl6pPr marL="2283986">
        <a:defRPr>
          <a:latin typeface="+mn-lt"/>
          <a:ea typeface="+mn-ea"/>
          <a:cs typeface="+mn-cs"/>
        </a:defRPr>
      </a:lvl6pPr>
      <a:lvl7pPr marL="2740785">
        <a:defRPr>
          <a:latin typeface="+mn-lt"/>
          <a:ea typeface="+mn-ea"/>
          <a:cs typeface="+mn-cs"/>
        </a:defRPr>
      </a:lvl7pPr>
      <a:lvl8pPr marL="3197585">
        <a:defRPr>
          <a:latin typeface="+mn-lt"/>
          <a:ea typeface="+mn-ea"/>
          <a:cs typeface="+mn-cs"/>
        </a:defRPr>
      </a:lvl8pPr>
      <a:lvl9pPr marL="3654374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17"/>
            <a:ext cx="3434632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55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4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5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107" eaLnBrk="1" fontAlgn="auto" hangingPunct="1">
                <a:spcBef>
                  <a:spcPts val="0"/>
                </a:spcBef>
                <a:spcAft>
                  <a:spcPts val="0"/>
                </a:spcAft>
              </a:pPr>
              <a:t>9/5/2018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2" y="637795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107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1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1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051">
        <a:defRPr>
          <a:latin typeface="+mn-lt"/>
          <a:ea typeface="+mn-ea"/>
          <a:cs typeface="+mn-cs"/>
        </a:defRPr>
      </a:lvl2pPr>
      <a:lvl3pPr marL="554107">
        <a:defRPr>
          <a:latin typeface="+mn-lt"/>
          <a:ea typeface="+mn-ea"/>
          <a:cs typeface="+mn-cs"/>
        </a:defRPr>
      </a:lvl3pPr>
      <a:lvl4pPr marL="831160">
        <a:defRPr>
          <a:latin typeface="+mn-lt"/>
          <a:ea typeface="+mn-ea"/>
          <a:cs typeface="+mn-cs"/>
        </a:defRPr>
      </a:lvl4pPr>
      <a:lvl5pPr marL="1108215">
        <a:defRPr>
          <a:latin typeface="+mn-lt"/>
          <a:ea typeface="+mn-ea"/>
          <a:cs typeface="+mn-cs"/>
        </a:defRPr>
      </a:lvl5pPr>
      <a:lvl6pPr marL="1385269">
        <a:defRPr>
          <a:latin typeface="+mn-lt"/>
          <a:ea typeface="+mn-ea"/>
          <a:cs typeface="+mn-cs"/>
        </a:defRPr>
      </a:lvl6pPr>
      <a:lvl7pPr marL="1662321">
        <a:defRPr>
          <a:latin typeface="+mn-lt"/>
          <a:ea typeface="+mn-ea"/>
          <a:cs typeface="+mn-cs"/>
        </a:defRPr>
      </a:lvl7pPr>
      <a:lvl8pPr marL="1939373">
        <a:defRPr>
          <a:latin typeface="+mn-lt"/>
          <a:ea typeface="+mn-ea"/>
          <a:cs typeface="+mn-cs"/>
        </a:defRPr>
      </a:lvl8pPr>
      <a:lvl9pPr marL="22164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051">
        <a:defRPr>
          <a:latin typeface="+mn-lt"/>
          <a:ea typeface="+mn-ea"/>
          <a:cs typeface="+mn-cs"/>
        </a:defRPr>
      </a:lvl2pPr>
      <a:lvl3pPr marL="554107">
        <a:defRPr>
          <a:latin typeface="+mn-lt"/>
          <a:ea typeface="+mn-ea"/>
          <a:cs typeface="+mn-cs"/>
        </a:defRPr>
      </a:lvl3pPr>
      <a:lvl4pPr marL="831160">
        <a:defRPr>
          <a:latin typeface="+mn-lt"/>
          <a:ea typeface="+mn-ea"/>
          <a:cs typeface="+mn-cs"/>
        </a:defRPr>
      </a:lvl4pPr>
      <a:lvl5pPr marL="1108215">
        <a:defRPr>
          <a:latin typeface="+mn-lt"/>
          <a:ea typeface="+mn-ea"/>
          <a:cs typeface="+mn-cs"/>
        </a:defRPr>
      </a:lvl5pPr>
      <a:lvl6pPr marL="1385269">
        <a:defRPr>
          <a:latin typeface="+mn-lt"/>
          <a:ea typeface="+mn-ea"/>
          <a:cs typeface="+mn-cs"/>
        </a:defRPr>
      </a:lvl6pPr>
      <a:lvl7pPr marL="1662321">
        <a:defRPr>
          <a:latin typeface="+mn-lt"/>
          <a:ea typeface="+mn-ea"/>
          <a:cs typeface="+mn-cs"/>
        </a:defRPr>
      </a:lvl7pPr>
      <a:lvl8pPr marL="1939373">
        <a:defRPr>
          <a:latin typeface="+mn-lt"/>
          <a:ea typeface="+mn-ea"/>
          <a:cs typeface="+mn-cs"/>
        </a:defRPr>
      </a:lvl8pPr>
      <a:lvl9pPr marL="2216424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15"/>
            <a:ext cx="3434632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5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235" eaLnBrk="1" fontAlgn="auto" hangingPunct="1">
                <a:spcBef>
                  <a:spcPts val="0"/>
                </a:spcBef>
                <a:spcAft>
                  <a:spcPts val="0"/>
                </a:spcAft>
              </a:pPr>
              <a:t>9/5/2018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2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235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23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5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116">
        <a:defRPr>
          <a:latin typeface="+mn-lt"/>
          <a:ea typeface="+mn-ea"/>
          <a:cs typeface="+mn-cs"/>
        </a:defRPr>
      </a:lvl2pPr>
      <a:lvl3pPr marL="554235">
        <a:defRPr>
          <a:latin typeface="+mn-lt"/>
          <a:ea typeface="+mn-ea"/>
          <a:cs typeface="+mn-cs"/>
        </a:defRPr>
      </a:lvl3pPr>
      <a:lvl4pPr marL="831353">
        <a:defRPr>
          <a:latin typeface="+mn-lt"/>
          <a:ea typeface="+mn-ea"/>
          <a:cs typeface="+mn-cs"/>
        </a:defRPr>
      </a:lvl4pPr>
      <a:lvl5pPr marL="1108471">
        <a:defRPr>
          <a:latin typeface="+mn-lt"/>
          <a:ea typeface="+mn-ea"/>
          <a:cs typeface="+mn-cs"/>
        </a:defRPr>
      </a:lvl5pPr>
      <a:lvl6pPr marL="1385589">
        <a:defRPr>
          <a:latin typeface="+mn-lt"/>
          <a:ea typeface="+mn-ea"/>
          <a:cs typeface="+mn-cs"/>
        </a:defRPr>
      </a:lvl6pPr>
      <a:lvl7pPr marL="1662706">
        <a:defRPr>
          <a:latin typeface="+mn-lt"/>
          <a:ea typeface="+mn-ea"/>
          <a:cs typeface="+mn-cs"/>
        </a:defRPr>
      </a:lvl7pPr>
      <a:lvl8pPr marL="1939823">
        <a:defRPr>
          <a:latin typeface="+mn-lt"/>
          <a:ea typeface="+mn-ea"/>
          <a:cs typeface="+mn-cs"/>
        </a:defRPr>
      </a:lvl8pPr>
      <a:lvl9pPr marL="22169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116">
        <a:defRPr>
          <a:latin typeface="+mn-lt"/>
          <a:ea typeface="+mn-ea"/>
          <a:cs typeface="+mn-cs"/>
        </a:defRPr>
      </a:lvl2pPr>
      <a:lvl3pPr marL="554235">
        <a:defRPr>
          <a:latin typeface="+mn-lt"/>
          <a:ea typeface="+mn-ea"/>
          <a:cs typeface="+mn-cs"/>
        </a:defRPr>
      </a:lvl3pPr>
      <a:lvl4pPr marL="831353">
        <a:defRPr>
          <a:latin typeface="+mn-lt"/>
          <a:ea typeface="+mn-ea"/>
          <a:cs typeface="+mn-cs"/>
        </a:defRPr>
      </a:lvl4pPr>
      <a:lvl5pPr marL="1108471">
        <a:defRPr>
          <a:latin typeface="+mn-lt"/>
          <a:ea typeface="+mn-ea"/>
          <a:cs typeface="+mn-cs"/>
        </a:defRPr>
      </a:lvl5pPr>
      <a:lvl6pPr marL="1385589">
        <a:defRPr>
          <a:latin typeface="+mn-lt"/>
          <a:ea typeface="+mn-ea"/>
          <a:cs typeface="+mn-cs"/>
        </a:defRPr>
      </a:lvl6pPr>
      <a:lvl7pPr marL="1662706">
        <a:defRPr>
          <a:latin typeface="+mn-lt"/>
          <a:ea typeface="+mn-ea"/>
          <a:cs typeface="+mn-cs"/>
        </a:defRPr>
      </a:lvl7pPr>
      <a:lvl8pPr marL="1939823">
        <a:defRPr>
          <a:latin typeface="+mn-lt"/>
          <a:ea typeface="+mn-ea"/>
          <a:cs typeface="+mn-cs"/>
        </a:defRPr>
      </a:lvl8pPr>
      <a:lvl9pPr marL="2216939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718" y="716405"/>
            <a:ext cx="3434632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0" i="0">
                <a:solidFill>
                  <a:srgbClr val="6D6E70"/>
                </a:solidFill>
                <a:latin typeface="SenticoSansDT-Light"/>
                <a:cs typeface="SenticoSansDT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492" eaLnBrk="1" fontAlgn="auto" hangingPunct="1">
                <a:spcBef>
                  <a:spcPts val="0"/>
                </a:spcBef>
                <a:spcAft>
                  <a:spcPts val="0"/>
                </a:spcAft>
              </a:pPr>
              <a:t>9/5/2018</a:t>
            </a:fld>
            <a:endParaRPr lang="en-US" sz="11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1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5449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sz="11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86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1.png"/><Relationship Id="rId11" Type="http://schemas.openxmlformats.org/officeDocument/2006/relationships/image" Target="../media/image4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381000" y="3657600"/>
            <a:ext cx="4308474" cy="10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4" rIns="91347" bIns="4567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PE" altLang="es-ES_tradnl" sz="3200" dirty="0" smtClean="0">
                <a:solidFill>
                  <a:srgbClr val="FF0000"/>
                </a:solidFill>
                <a:latin typeface="SenticoSansDT"/>
              </a:rPr>
              <a:t>Promoción de la Inversión en el Perú. </a:t>
            </a:r>
            <a:endParaRPr lang="es-PE" altLang="es-ES_tradnl" sz="1200" dirty="0">
              <a:solidFill>
                <a:srgbClr val="FF0000"/>
              </a:solidFill>
              <a:latin typeface="SenticoSansD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8668" y="216188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737" y="0"/>
                </a:moveTo>
                <a:lnTo>
                  <a:pt x="0" y="361737"/>
                </a:lnTo>
                <a:lnTo>
                  <a:pt x="361737" y="723464"/>
                </a:lnTo>
                <a:lnTo>
                  <a:pt x="361737" y="542601"/>
                </a:lnTo>
                <a:lnTo>
                  <a:pt x="723464" y="542601"/>
                </a:lnTo>
                <a:lnTo>
                  <a:pt x="723464" y="180874"/>
                </a:lnTo>
                <a:lnTo>
                  <a:pt x="361737" y="180874"/>
                </a:lnTo>
                <a:lnTo>
                  <a:pt x="36173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8668" y="216188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723464" y="542601"/>
                </a:moveTo>
                <a:lnTo>
                  <a:pt x="361737" y="542601"/>
                </a:lnTo>
                <a:lnTo>
                  <a:pt x="361737" y="723464"/>
                </a:lnTo>
                <a:lnTo>
                  <a:pt x="0" y="361737"/>
                </a:lnTo>
                <a:lnTo>
                  <a:pt x="361737" y="0"/>
                </a:lnTo>
                <a:lnTo>
                  <a:pt x="361737" y="180874"/>
                </a:lnTo>
                <a:lnTo>
                  <a:pt x="723464" y="180874"/>
                </a:lnTo>
                <a:lnTo>
                  <a:pt x="723464" y="542601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824" y="351225"/>
            <a:ext cx="8456070" cy="76131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  <a:tabLst>
                <a:tab pos="699243" algn="l"/>
              </a:tabLst>
            </a:pPr>
            <a:r>
              <a:rPr lang="es-ES" sz="2400" b="1" spc="15" dirty="0">
                <a:solidFill>
                  <a:srgbClr val="767171"/>
                </a:solidFill>
                <a:latin typeface="SenticoSansDT"/>
                <a:cs typeface="SenticoSansDT"/>
              </a:rPr>
              <a:t>3</a:t>
            </a:r>
            <a:r>
              <a:rPr sz="2400" b="1" spc="15" dirty="0">
                <a:solidFill>
                  <a:srgbClr val="767171"/>
                </a:solidFill>
                <a:latin typeface="SenticoSansDT"/>
                <a:cs typeface="SenticoSansDT"/>
              </a:rPr>
              <a:t>.	</a:t>
            </a:r>
            <a:r>
              <a:rPr sz="2400" b="1" dirty="0">
                <a:solidFill>
                  <a:srgbClr val="767171"/>
                </a:solidFill>
                <a:latin typeface="SenticoSansDT"/>
                <a:cs typeface="SenticoSansDT"/>
              </a:rPr>
              <a:t>ESTRATEGIA</a:t>
            </a:r>
            <a:r>
              <a:rPr sz="2400" b="1" spc="-79" dirty="0">
                <a:solidFill>
                  <a:srgbClr val="767171"/>
                </a:solidFill>
                <a:latin typeface="SenticoSansDT"/>
                <a:cs typeface="SenticoSansDT"/>
              </a:rPr>
              <a:t> </a:t>
            </a:r>
            <a:r>
              <a:rPr sz="2400" b="1" dirty="0">
                <a:solidFill>
                  <a:srgbClr val="767171"/>
                </a:solidFill>
                <a:latin typeface="SenticoSansDT"/>
                <a:cs typeface="SenticoSansDT"/>
              </a:rPr>
              <a:t>COMERCIAL</a:t>
            </a:r>
            <a:endParaRPr sz="2400" dirty="0">
              <a:latin typeface="SenticoSansDT"/>
              <a:cs typeface="SenticoSansDT"/>
            </a:endParaRPr>
          </a:p>
          <a:p>
            <a:pPr marL="614919">
              <a:spcBef>
                <a:spcPts val="49"/>
              </a:spcBef>
              <a:tabLst>
                <a:tab pos="1998389" algn="l"/>
                <a:tab pos="2352632" algn="l"/>
              </a:tabLst>
            </a:pPr>
            <a:r>
              <a:rPr sz="2400" spc="-21" dirty="0">
                <a:solidFill>
                  <a:srgbClr val="767171"/>
                </a:solidFill>
                <a:latin typeface="SenticoSansDT"/>
                <a:cs typeface="SenticoSansDT"/>
              </a:rPr>
              <a:t>E</a:t>
            </a:r>
            <a:r>
              <a:rPr sz="1800" spc="-21" dirty="0">
                <a:solidFill>
                  <a:srgbClr val="767171"/>
                </a:solidFill>
                <a:latin typeface="SenticoSansDT"/>
                <a:cs typeface="SenticoSansDT"/>
              </a:rPr>
              <a:t>STRATEGIA</a:t>
            </a:r>
            <a:r>
              <a:rPr lang="es-ES" sz="1800" spc="-21" dirty="0">
                <a:solidFill>
                  <a:srgbClr val="767171"/>
                </a:solidFill>
                <a:latin typeface="SenticoSansDT"/>
                <a:cs typeface="SenticoSansDT"/>
              </a:rPr>
              <a:t>  </a:t>
            </a:r>
            <a:r>
              <a:rPr sz="1800" spc="-30" dirty="0">
                <a:solidFill>
                  <a:srgbClr val="767171"/>
                </a:solidFill>
                <a:latin typeface="SenticoSansDT"/>
                <a:cs typeface="SenticoSansDT"/>
              </a:rPr>
              <a:t>DE	</a:t>
            </a:r>
            <a:r>
              <a:rPr sz="1800" spc="9" dirty="0">
                <a:solidFill>
                  <a:srgbClr val="767171"/>
                </a:solidFill>
                <a:latin typeface="SenticoSansDT"/>
                <a:cs typeface="SenticoSansDT"/>
              </a:rPr>
              <a:t>PROMOCIÓN</a:t>
            </a:r>
            <a:r>
              <a:rPr lang="es-ES" sz="1800" spc="9" dirty="0">
                <a:solidFill>
                  <a:srgbClr val="767171"/>
                </a:solidFill>
                <a:latin typeface="SenticoSansDT"/>
                <a:cs typeface="SenticoSansDT"/>
              </a:rPr>
              <a:t> INVERSIONISTAS Y ASESORES</a:t>
            </a:r>
            <a:endParaRPr sz="1800" dirty="0">
              <a:latin typeface="SenticoSansDT"/>
              <a:cs typeface="SenticoSansD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6859" y="2161886"/>
            <a:ext cx="422060" cy="422031"/>
          </a:xfrm>
          <a:custGeom>
            <a:avLst/>
            <a:gdLst/>
            <a:ahLst/>
            <a:cxnLst/>
            <a:rect l="l" t="t" r="r" b="b"/>
            <a:pathLst>
              <a:path w="695959" h="695960">
                <a:moveTo>
                  <a:pt x="347821" y="0"/>
                </a:moveTo>
                <a:lnTo>
                  <a:pt x="347821" y="173910"/>
                </a:lnTo>
                <a:lnTo>
                  <a:pt x="0" y="173910"/>
                </a:lnTo>
                <a:lnTo>
                  <a:pt x="0" y="521732"/>
                </a:lnTo>
                <a:lnTo>
                  <a:pt x="347821" y="521732"/>
                </a:lnTo>
                <a:lnTo>
                  <a:pt x="347821" y="695643"/>
                </a:lnTo>
                <a:lnTo>
                  <a:pt x="695643" y="347821"/>
                </a:lnTo>
                <a:lnTo>
                  <a:pt x="347821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6859" y="2161886"/>
            <a:ext cx="422060" cy="422031"/>
          </a:xfrm>
          <a:custGeom>
            <a:avLst/>
            <a:gdLst/>
            <a:ahLst/>
            <a:cxnLst/>
            <a:rect l="l" t="t" r="r" b="b"/>
            <a:pathLst>
              <a:path w="695959" h="695960">
                <a:moveTo>
                  <a:pt x="0" y="173910"/>
                </a:moveTo>
                <a:lnTo>
                  <a:pt x="347821" y="173910"/>
                </a:lnTo>
                <a:lnTo>
                  <a:pt x="347821" y="0"/>
                </a:lnTo>
                <a:lnTo>
                  <a:pt x="695643" y="347821"/>
                </a:lnTo>
                <a:lnTo>
                  <a:pt x="347821" y="695643"/>
                </a:lnTo>
                <a:lnTo>
                  <a:pt x="347821" y="521732"/>
                </a:lnTo>
                <a:lnTo>
                  <a:pt x="0" y="521732"/>
                </a:lnTo>
                <a:lnTo>
                  <a:pt x="0" y="173910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9983" y="3528636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727" y="0"/>
                </a:moveTo>
                <a:lnTo>
                  <a:pt x="361727" y="180863"/>
                </a:lnTo>
                <a:lnTo>
                  <a:pt x="0" y="180863"/>
                </a:lnTo>
                <a:lnTo>
                  <a:pt x="0" y="542601"/>
                </a:lnTo>
                <a:lnTo>
                  <a:pt x="361727" y="542601"/>
                </a:lnTo>
                <a:lnTo>
                  <a:pt x="361727" y="723464"/>
                </a:lnTo>
                <a:lnTo>
                  <a:pt x="723464" y="361727"/>
                </a:lnTo>
                <a:lnTo>
                  <a:pt x="36172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89983" y="3528636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0" y="180863"/>
                </a:moveTo>
                <a:lnTo>
                  <a:pt x="361727" y="180863"/>
                </a:lnTo>
                <a:lnTo>
                  <a:pt x="361727" y="0"/>
                </a:lnTo>
                <a:lnTo>
                  <a:pt x="723464" y="361727"/>
                </a:lnTo>
                <a:lnTo>
                  <a:pt x="361727" y="723464"/>
                </a:lnTo>
                <a:lnTo>
                  <a:pt x="361727" y="542590"/>
                </a:lnTo>
                <a:lnTo>
                  <a:pt x="0" y="542590"/>
                </a:lnTo>
                <a:lnTo>
                  <a:pt x="0" y="180863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8173" y="1925662"/>
            <a:ext cx="3003714" cy="1063163"/>
          </a:xfrm>
          <a:custGeom>
            <a:avLst/>
            <a:gdLst/>
            <a:ahLst/>
            <a:cxnLst/>
            <a:rect l="l" t="t" r="r" b="b"/>
            <a:pathLst>
              <a:path w="4953000" h="1753235">
                <a:moveTo>
                  <a:pt x="4660779" y="0"/>
                </a:moveTo>
                <a:lnTo>
                  <a:pt x="292169" y="0"/>
                </a:lnTo>
                <a:lnTo>
                  <a:pt x="244778" y="3823"/>
                </a:lnTo>
                <a:lnTo>
                  <a:pt x="199822" y="14894"/>
                </a:lnTo>
                <a:lnTo>
                  <a:pt x="157902" y="32610"/>
                </a:lnTo>
                <a:lnTo>
                  <a:pt x="119619" y="56369"/>
                </a:lnTo>
                <a:lnTo>
                  <a:pt x="85575" y="85572"/>
                </a:lnTo>
                <a:lnTo>
                  <a:pt x="56372" y="119615"/>
                </a:lnTo>
                <a:lnTo>
                  <a:pt x="32612" y="157897"/>
                </a:lnTo>
                <a:lnTo>
                  <a:pt x="14895" y="199818"/>
                </a:lnTo>
                <a:lnTo>
                  <a:pt x="3824" y="244776"/>
                </a:lnTo>
                <a:lnTo>
                  <a:pt x="0" y="292169"/>
                </a:lnTo>
                <a:lnTo>
                  <a:pt x="0" y="1460835"/>
                </a:lnTo>
                <a:lnTo>
                  <a:pt x="3824" y="1508225"/>
                </a:lnTo>
                <a:lnTo>
                  <a:pt x="14895" y="1553181"/>
                </a:lnTo>
                <a:lnTo>
                  <a:pt x="32612" y="1595101"/>
                </a:lnTo>
                <a:lnTo>
                  <a:pt x="56372" y="1633384"/>
                </a:lnTo>
                <a:lnTo>
                  <a:pt x="85575" y="1667428"/>
                </a:lnTo>
                <a:lnTo>
                  <a:pt x="119619" y="1696631"/>
                </a:lnTo>
                <a:lnTo>
                  <a:pt x="157902" y="1720392"/>
                </a:lnTo>
                <a:lnTo>
                  <a:pt x="199822" y="1738108"/>
                </a:lnTo>
                <a:lnTo>
                  <a:pt x="244778" y="1749180"/>
                </a:lnTo>
                <a:lnTo>
                  <a:pt x="292169" y="1753004"/>
                </a:lnTo>
                <a:lnTo>
                  <a:pt x="4660779" y="1753004"/>
                </a:lnTo>
                <a:lnTo>
                  <a:pt x="4708169" y="1749180"/>
                </a:lnTo>
                <a:lnTo>
                  <a:pt x="4753125" y="1738108"/>
                </a:lnTo>
                <a:lnTo>
                  <a:pt x="4795046" y="1720392"/>
                </a:lnTo>
                <a:lnTo>
                  <a:pt x="4833329" y="1696631"/>
                </a:lnTo>
                <a:lnTo>
                  <a:pt x="4867372" y="1667428"/>
                </a:lnTo>
                <a:lnTo>
                  <a:pt x="4896575" y="1633384"/>
                </a:lnTo>
                <a:lnTo>
                  <a:pt x="4920336" y="1595101"/>
                </a:lnTo>
                <a:lnTo>
                  <a:pt x="4938053" y="1553181"/>
                </a:lnTo>
                <a:lnTo>
                  <a:pt x="4949124" y="1508225"/>
                </a:lnTo>
                <a:lnTo>
                  <a:pt x="4952948" y="1460835"/>
                </a:lnTo>
                <a:lnTo>
                  <a:pt x="4952948" y="292169"/>
                </a:lnTo>
                <a:lnTo>
                  <a:pt x="4949124" y="244776"/>
                </a:lnTo>
                <a:lnTo>
                  <a:pt x="4938053" y="199818"/>
                </a:lnTo>
                <a:lnTo>
                  <a:pt x="4920336" y="157897"/>
                </a:lnTo>
                <a:lnTo>
                  <a:pt x="4896575" y="119615"/>
                </a:lnTo>
                <a:lnTo>
                  <a:pt x="4867372" y="85572"/>
                </a:lnTo>
                <a:lnTo>
                  <a:pt x="4833329" y="56369"/>
                </a:lnTo>
                <a:lnTo>
                  <a:pt x="4795046" y="32610"/>
                </a:lnTo>
                <a:lnTo>
                  <a:pt x="4753125" y="14894"/>
                </a:lnTo>
                <a:lnTo>
                  <a:pt x="4708169" y="3823"/>
                </a:lnTo>
                <a:lnTo>
                  <a:pt x="4660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8173" y="1925662"/>
            <a:ext cx="3003714" cy="1063163"/>
          </a:xfrm>
          <a:custGeom>
            <a:avLst/>
            <a:gdLst/>
            <a:ahLst/>
            <a:cxnLst/>
            <a:rect l="l" t="t" r="r" b="b"/>
            <a:pathLst>
              <a:path w="4953000" h="1753235">
                <a:moveTo>
                  <a:pt x="0" y="292169"/>
                </a:moveTo>
                <a:lnTo>
                  <a:pt x="3824" y="244776"/>
                </a:lnTo>
                <a:lnTo>
                  <a:pt x="14895" y="199818"/>
                </a:lnTo>
                <a:lnTo>
                  <a:pt x="32612" y="157897"/>
                </a:lnTo>
                <a:lnTo>
                  <a:pt x="56372" y="119615"/>
                </a:lnTo>
                <a:lnTo>
                  <a:pt x="85575" y="85572"/>
                </a:lnTo>
                <a:lnTo>
                  <a:pt x="119619" y="56369"/>
                </a:lnTo>
                <a:lnTo>
                  <a:pt x="157902" y="32610"/>
                </a:lnTo>
                <a:lnTo>
                  <a:pt x="199822" y="14894"/>
                </a:lnTo>
                <a:lnTo>
                  <a:pt x="244778" y="3823"/>
                </a:lnTo>
                <a:lnTo>
                  <a:pt x="292169" y="0"/>
                </a:lnTo>
                <a:lnTo>
                  <a:pt x="4660779" y="0"/>
                </a:lnTo>
                <a:lnTo>
                  <a:pt x="4708169" y="3823"/>
                </a:lnTo>
                <a:lnTo>
                  <a:pt x="4753125" y="14894"/>
                </a:lnTo>
                <a:lnTo>
                  <a:pt x="4795046" y="32610"/>
                </a:lnTo>
                <a:lnTo>
                  <a:pt x="4833329" y="56369"/>
                </a:lnTo>
                <a:lnTo>
                  <a:pt x="4867372" y="85572"/>
                </a:lnTo>
                <a:lnTo>
                  <a:pt x="4896575" y="119615"/>
                </a:lnTo>
                <a:lnTo>
                  <a:pt x="4920336" y="157897"/>
                </a:lnTo>
                <a:lnTo>
                  <a:pt x="4938053" y="199818"/>
                </a:lnTo>
                <a:lnTo>
                  <a:pt x="4949124" y="244776"/>
                </a:lnTo>
                <a:lnTo>
                  <a:pt x="4952948" y="292169"/>
                </a:lnTo>
                <a:lnTo>
                  <a:pt x="4952948" y="1460835"/>
                </a:lnTo>
                <a:lnTo>
                  <a:pt x="4949124" y="1508225"/>
                </a:lnTo>
                <a:lnTo>
                  <a:pt x="4938053" y="1553181"/>
                </a:lnTo>
                <a:lnTo>
                  <a:pt x="4920336" y="1595101"/>
                </a:lnTo>
                <a:lnTo>
                  <a:pt x="4896575" y="1633384"/>
                </a:lnTo>
                <a:lnTo>
                  <a:pt x="4867372" y="1667428"/>
                </a:lnTo>
                <a:lnTo>
                  <a:pt x="4833329" y="1696631"/>
                </a:lnTo>
                <a:lnTo>
                  <a:pt x="4795046" y="1720392"/>
                </a:lnTo>
                <a:lnTo>
                  <a:pt x="4753125" y="1738108"/>
                </a:lnTo>
                <a:lnTo>
                  <a:pt x="4708169" y="1749180"/>
                </a:lnTo>
                <a:lnTo>
                  <a:pt x="4660779" y="1753004"/>
                </a:lnTo>
                <a:lnTo>
                  <a:pt x="292169" y="1753004"/>
                </a:lnTo>
                <a:lnTo>
                  <a:pt x="244778" y="1749180"/>
                </a:lnTo>
                <a:lnTo>
                  <a:pt x="199822" y="1738108"/>
                </a:lnTo>
                <a:lnTo>
                  <a:pt x="157902" y="1720392"/>
                </a:lnTo>
                <a:lnTo>
                  <a:pt x="119619" y="1696631"/>
                </a:lnTo>
                <a:lnTo>
                  <a:pt x="85575" y="1667428"/>
                </a:lnTo>
                <a:lnTo>
                  <a:pt x="56372" y="1633384"/>
                </a:lnTo>
                <a:lnTo>
                  <a:pt x="32612" y="1595101"/>
                </a:lnTo>
                <a:lnTo>
                  <a:pt x="14895" y="1553181"/>
                </a:lnTo>
                <a:lnTo>
                  <a:pt x="3824" y="1508225"/>
                </a:lnTo>
                <a:lnTo>
                  <a:pt x="0" y="1460835"/>
                </a:lnTo>
                <a:lnTo>
                  <a:pt x="0" y="292169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9983" y="494600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727" y="0"/>
                </a:moveTo>
                <a:lnTo>
                  <a:pt x="361727" y="180863"/>
                </a:lnTo>
                <a:lnTo>
                  <a:pt x="0" y="180863"/>
                </a:lnTo>
                <a:lnTo>
                  <a:pt x="0" y="542590"/>
                </a:lnTo>
                <a:lnTo>
                  <a:pt x="361727" y="542590"/>
                </a:lnTo>
                <a:lnTo>
                  <a:pt x="361727" y="723464"/>
                </a:lnTo>
                <a:lnTo>
                  <a:pt x="723464" y="361727"/>
                </a:lnTo>
                <a:lnTo>
                  <a:pt x="36172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89983" y="494600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0" y="180863"/>
                </a:moveTo>
                <a:lnTo>
                  <a:pt x="361727" y="180863"/>
                </a:lnTo>
                <a:lnTo>
                  <a:pt x="361727" y="0"/>
                </a:lnTo>
                <a:lnTo>
                  <a:pt x="723464" y="361727"/>
                </a:lnTo>
                <a:lnTo>
                  <a:pt x="361727" y="723464"/>
                </a:lnTo>
                <a:lnTo>
                  <a:pt x="361727" y="542590"/>
                </a:lnTo>
                <a:lnTo>
                  <a:pt x="0" y="542590"/>
                </a:lnTo>
                <a:lnTo>
                  <a:pt x="0" y="180863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4728" y="1866602"/>
            <a:ext cx="573737" cy="106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30984" y="1866602"/>
            <a:ext cx="573737" cy="106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2921" y="2026617"/>
            <a:ext cx="2148040" cy="732929"/>
          </a:xfrm>
          <a:prstGeom prst="rect">
            <a:avLst/>
          </a:prstGeom>
        </p:spPr>
        <p:txBody>
          <a:bodyPr vert="horz" wrap="square" lIns="0" tIns="15403" rIns="0" bIns="0" rtlCol="0">
            <a:spAutoFit/>
          </a:bodyPr>
          <a:lstStyle/>
          <a:p>
            <a:pPr marL="7701" marR="3081" indent="337300" defTabSz="554466" eaLnBrk="1" fontAlgn="auto" hangingPunct="1">
              <a:lnSpc>
                <a:spcPct val="111100"/>
              </a:lnSpc>
              <a:spcBef>
                <a:spcPts val="121"/>
              </a:spcBef>
              <a:spcAft>
                <a:spcPts val="0"/>
              </a:spcAft>
            </a:pPr>
            <a:r>
              <a:rPr sz="1600" b="1" spc="-24" dirty="0">
                <a:solidFill>
                  <a:srgbClr val="767171"/>
                </a:solidFill>
                <a:latin typeface="SenticoSansDT"/>
                <a:cs typeface="SenticoSansDT"/>
              </a:rPr>
              <a:t>M</a:t>
            </a:r>
            <a:r>
              <a:rPr sz="1300" b="1" spc="-24" dirty="0">
                <a:solidFill>
                  <a:srgbClr val="767171"/>
                </a:solidFill>
                <a:latin typeface="SenticoSansDT"/>
                <a:cs typeface="SenticoSansDT"/>
              </a:rPr>
              <a:t>AYOR </a:t>
            </a:r>
            <a:r>
              <a:rPr sz="1300" b="1" spc="-15" dirty="0">
                <a:solidFill>
                  <a:srgbClr val="767171"/>
                </a:solidFill>
                <a:latin typeface="SenticoSansDT"/>
                <a:cs typeface="SenticoSansDT"/>
              </a:rPr>
              <a:t>NÚMERO </a:t>
            </a:r>
            <a:r>
              <a:rPr sz="1300" spc="-12" dirty="0">
                <a:solidFill>
                  <a:srgbClr val="767171"/>
                </a:solidFill>
                <a:latin typeface="SenticoSansDT"/>
                <a:cs typeface="SenticoSansDT"/>
              </a:rPr>
              <a:t>DE  </a:t>
            </a:r>
            <a:r>
              <a:rPr sz="1300" spc="-24" dirty="0">
                <a:solidFill>
                  <a:srgbClr val="767171"/>
                </a:solidFill>
                <a:latin typeface="SenticoSansDT"/>
                <a:cs typeface="SenticoSansDT"/>
              </a:rPr>
              <a:t>POSTORES EN </a:t>
            </a:r>
            <a:r>
              <a:rPr sz="1300" spc="-21" dirty="0">
                <a:solidFill>
                  <a:srgbClr val="767171"/>
                </a:solidFill>
                <a:latin typeface="SenticoSansDT"/>
                <a:cs typeface="SenticoSansDT"/>
              </a:rPr>
              <a:t>CADA</a:t>
            </a:r>
            <a:r>
              <a:rPr sz="1300" spc="121" dirty="0">
                <a:solidFill>
                  <a:srgbClr val="767171"/>
                </a:solidFill>
                <a:latin typeface="SenticoSansDT"/>
                <a:cs typeface="SenticoSansDT"/>
              </a:rPr>
              <a:t> </a:t>
            </a:r>
            <a:r>
              <a:rPr sz="1300" spc="-21" dirty="0">
                <a:solidFill>
                  <a:srgbClr val="767171"/>
                </a:solidFill>
                <a:latin typeface="SenticoSansDT"/>
                <a:cs typeface="SenticoSansDT"/>
              </a:rPr>
              <a:t>PROCESO</a:t>
            </a:r>
            <a:endParaRPr sz="13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422" y="3445347"/>
            <a:ext cx="1776813" cy="732929"/>
          </a:xfrm>
          <a:prstGeom prst="rect">
            <a:avLst/>
          </a:prstGeom>
        </p:spPr>
        <p:txBody>
          <a:bodyPr vert="horz" wrap="square" lIns="0" tIns="15403" rIns="0" bIns="0" rtlCol="0">
            <a:spAutoFit/>
          </a:bodyPr>
          <a:lstStyle/>
          <a:p>
            <a:pPr marL="7701" marR="3081" indent="100883" defTabSz="554466" eaLnBrk="1" fontAlgn="auto" hangingPunct="1">
              <a:lnSpc>
                <a:spcPct val="111100"/>
              </a:lnSpc>
              <a:spcBef>
                <a:spcPts val="121"/>
              </a:spcBef>
              <a:spcAft>
                <a:spcPts val="0"/>
              </a:spcAft>
            </a:pPr>
            <a:r>
              <a:rPr sz="1600" spc="-21" dirty="0">
                <a:solidFill>
                  <a:srgbClr val="767171"/>
                </a:solidFill>
                <a:latin typeface="SenticoSansDT"/>
                <a:cs typeface="SenticoSansDT"/>
              </a:rPr>
              <a:t>I</a:t>
            </a:r>
            <a:r>
              <a:rPr sz="1300" spc="-21" dirty="0">
                <a:solidFill>
                  <a:srgbClr val="767171"/>
                </a:solidFill>
                <a:latin typeface="SenticoSansDT"/>
                <a:cs typeface="SenticoSansDT"/>
              </a:rPr>
              <a:t>NCORPORAR </a:t>
            </a:r>
            <a:r>
              <a:rPr sz="1300" b="1" spc="-30" dirty="0">
                <a:solidFill>
                  <a:srgbClr val="767171"/>
                </a:solidFill>
                <a:latin typeface="SenticoSansDT"/>
                <a:cs typeface="SenticoSansDT"/>
              </a:rPr>
              <a:t>NUEVAS  </a:t>
            </a:r>
            <a:r>
              <a:rPr sz="1300" b="1" spc="-27" dirty="0">
                <a:solidFill>
                  <a:srgbClr val="767171"/>
                </a:solidFill>
                <a:latin typeface="SenticoSansDT"/>
                <a:cs typeface="SenticoSansDT"/>
              </a:rPr>
              <a:t>EMPRESAS </a:t>
            </a:r>
            <a:r>
              <a:rPr sz="1300" spc="-12" dirty="0">
                <a:solidFill>
                  <a:srgbClr val="767171"/>
                </a:solidFill>
                <a:latin typeface="SenticoSansDT"/>
                <a:cs typeface="SenticoSansDT"/>
              </a:rPr>
              <a:t>AL</a:t>
            </a:r>
            <a:r>
              <a:rPr sz="1300" spc="3" dirty="0">
                <a:solidFill>
                  <a:srgbClr val="767171"/>
                </a:solidFill>
                <a:latin typeface="SenticoSansDT"/>
                <a:cs typeface="SenticoSansDT"/>
              </a:rPr>
              <a:t> </a:t>
            </a:r>
            <a:r>
              <a:rPr sz="1300" spc="-12" dirty="0">
                <a:solidFill>
                  <a:srgbClr val="767171"/>
                </a:solidFill>
                <a:latin typeface="SenticoSansDT"/>
                <a:cs typeface="SenticoSansDT"/>
              </a:rPr>
              <a:t>MERCADO</a:t>
            </a:r>
            <a:endParaRPr sz="13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4048" y="4578196"/>
            <a:ext cx="2218128" cy="97427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 marR="3081" algn="ctr" defTabSz="554466" eaLnBrk="1" fontAlgn="auto" hangingPunct="1">
              <a:lnSpc>
                <a:spcPct val="113700"/>
              </a:lnSpc>
              <a:spcBef>
                <a:spcPts val="73"/>
              </a:spcBef>
              <a:spcAft>
                <a:spcPts val="0"/>
              </a:spcAft>
              <a:tabLst>
                <a:tab pos="294176" algn="l"/>
              </a:tabLst>
            </a:pPr>
            <a:r>
              <a:rPr sz="1600" spc="-9" dirty="0">
                <a:solidFill>
                  <a:srgbClr val="767171"/>
                </a:solidFill>
                <a:latin typeface="SenticoSansDT"/>
                <a:cs typeface="SenticoSansDT"/>
              </a:rPr>
              <a:t>P</a:t>
            </a:r>
            <a:r>
              <a:rPr sz="1300" spc="-9" dirty="0">
                <a:solidFill>
                  <a:srgbClr val="767171"/>
                </a:solidFill>
                <a:latin typeface="SenticoSansDT"/>
                <a:cs typeface="SenticoSansDT"/>
              </a:rPr>
              <a:t>ROMOVER </a:t>
            </a:r>
            <a:r>
              <a:rPr sz="1300" spc="3" dirty="0">
                <a:solidFill>
                  <a:srgbClr val="767171"/>
                </a:solidFill>
                <a:latin typeface="SenticoSansDT"/>
                <a:cs typeface="SenticoSansDT"/>
              </a:rPr>
              <a:t>LA</a:t>
            </a:r>
            <a:r>
              <a:rPr sz="1300" spc="-133" dirty="0">
                <a:solidFill>
                  <a:srgbClr val="767171"/>
                </a:solidFill>
                <a:latin typeface="SenticoSansDT"/>
                <a:cs typeface="SenticoSansDT"/>
              </a:rPr>
              <a:t> </a:t>
            </a:r>
            <a:r>
              <a:rPr sz="1300" spc="-6" dirty="0">
                <a:solidFill>
                  <a:srgbClr val="767171"/>
                </a:solidFill>
                <a:latin typeface="SenticoSansDT"/>
                <a:cs typeface="SenticoSansDT"/>
              </a:rPr>
              <a:t>PARTICIPACIÓN  </a:t>
            </a:r>
            <a:r>
              <a:rPr sz="1300" spc="-12" dirty="0">
                <a:solidFill>
                  <a:srgbClr val="767171"/>
                </a:solidFill>
                <a:latin typeface="SenticoSansDT"/>
                <a:cs typeface="SenticoSansDT"/>
              </a:rPr>
              <a:t>DE	</a:t>
            </a:r>
            <a:r>
              <a:rPr sz="1300" b="1" spc="-27" dirty="0">
                <a:solidFill>
                  <a:srgbClr val="767171"/>
                </a:solidFill>
                <a:latin typeface="SenticoSansDT"/>
                <a:cs typeface="SenticoSansDT"/>
              </a:rPr>
              <a:t>EMPRESAS </a:t>
            </a:r>
            <a:r>
              <a:rPr sz="1300" b="1" spc="-15" dirty="0">
                <a:solidFill>
                  <a:srgbClr val="767171"/>
                </a:solidFill>
                <a:latin typeface="SenticoSansDT"/>
                <a:cs typeface="SenticoSansDT"/>
              </a:rPr>
              <a:t>DE </a:t>
            </a:r>
            <a:r>
              <a:rPr sz="1300" b="1" spc="-33" dirty="0">
                <a:solidFill>
                  <a:srgbClr val="767171"/>
                </a:solidFill>
                <a:latin typeface="SenticoSansDT"/>
                <a:cs typeface="SenticoSansDT"/>
              </a:rPr>
              <a:t>CLASE  </a:t>
            </a:r>
            <a:r>
              <a:rPr sz="1300" b="1" spc="-9" dirty="0">
                <a:solidFill>
                  <a:srgbClr val="767171"/>
                </a:solidFill>
                <a:latin typeface="SenticoSansDT"/>
                <a:cs typeface="SenticoSansDT"/>
              </a:rPr>
              <a:t>MUNDIAL</a:t>
            </a:r>
            <a:endParaRPr sz="13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1306" y="1773800"/>
            <a:ext cx="422060" cy="438974"/>
          </a:xfrm>
          <a:custGeom>
            <a:avLst/>
            <a:gdLst/>
            <a:ahLst/>
            <a:cxnLst/>
            <a:rect l="l" t="t" r="r" b="b"/>
            <a:pathLst>
              <a:path w="695960" h="723900">
                <a:moveTo>
                  <a:pt x="347811" y="0"/>
                </a:moveTo>
                <a:lnTo>
                  <a:pt x="300615" y="3302"/>
                </a:lnTo>
                <a:lnTo>
                  <a:pt x="255350" y="12921"/>
                </a:lnTo>
                <a:lnTo>
                  <a:pt x="212428" y="28426"/>
                </a:lnTo>
                <a:lnTo>
                  <a:pt x="172265" y="49386"/>
                </a:lnTo>
                <a:lnTo>
                  <a:pt x="135275" y="75371"/>
                </a:lnTo>
                <a:lnTo>
                  <a:pt x="101872" y="105948"/>
                </a:lnTo>
                <a:lnTo>
                  <a:pt x="72471" y="140687"/>
                </a:lnTo>
                <a:lnTo>
                  <a:pt x="47487" y="179157"/>
                </a:lnTo>
                <a:lnTo>
                  <a:pt x="27333" y="220927"/>
                </a:lnTo>
                <a:lnTo>
                  <a:pt x="12424" y="265566"/>
                </a:lnTo>
                <a:lnTo>
                  <a:pt x="3175" y="312643"/>
                </a:lnTo>
                <a:lnTo>
                  <a:pt x="0" y="361727"/>
                </a:lnTo>
                <a:lnTo>
                  <a:pt x="3175" y="410810"/>
                </a:lnTo>
                <a:lnTo>
                  <a:pt x="12424" y="457887"/>
                </a:lnTo>
                <a:lnTo>
                  <a:pt x="27333" y="502526"/>
                </a:lnTo>
                <a:lnTo>
                  <a:pt x="47487" y="544296"/>
                </a:lnTo>
                <a:lnTo>
                  <a:pt x="72471" y="582766"/>
                </a:lnTo>
                <a:lnTo>
                  <a:pt x="101872" y="617506"/>
                </a:lnTo>
                <a:lnTo>
                  <a:pt x="135275" y="648083"/>
                </a:lnTo>
                <a:lnTo>
                  <a:pt x="172265" y="674067"/>
                </a:lnTo>
                <a:lnTo>
                  <a:pt x="212428" y="695027"/>
                </a:lnTo>
                <a:lnTo>
                  <a:pt x="255350" y="710532"/>
                </a:lnTo>
                <a:lnTo>
                  <a:pt x="300615" y="720152"/>
                </a:lnTo>
                <a:lnTo>
                  <a:pt x="347811" y="723454"/>
                </a:lnTo>
                <a:lnTo>
                  <a:pt x="395009" y="720152"/>
                </a:lnTo>
                <a:lnTo>
                  <a:pt x="440276" y="710532"/>
                </a:lnTo>
                <a:lnTo>
                  <a:pt x="483200" y="695027"/>
                </a:lnTo>
                <a:lnTo>
                  <a:pt x="523364" y="674067"/>
                </a:lnTo>
                <a:lnTo>
                  <a:pt x="560355" y="648083"/>
                </a:lnTo>
                <a:lnTo>
                  <a:pt x="593759" y="617506"/>
                </a:lnTo>
                <a:lnTo>
                  <a:pt x="623160" y="582766"/>
                </a:lnTo>
                <a:lnTo>
                  <a:pt x="648145" y="544296"/>
                </a:lnTo>
                <a:lnTo>
                  <a:pt x="668300" y="502526"/>
                </a:lnTo>
                <a:lnTo>
                  <a:pt x="683208" y="457887"/>
                </a:lnTo>
                <a:lnTo>
                  <a:pt x="692458" y="410810"/>
                </a:lnTo>
                <a:lnTo>
                  <a:pt x="695633" y="361727"/>
                </a:lnTo>
                <a:lnTo>
                  <a:pt x="692458" y="312643"/>
                </a:lnTo>
                <a:lnTo>
                  <a:pt x="683208" y="265566"/>
                </a:lnTo>
                <a:lnTo>
                  <a:pt x="668300" y="220927"/>
                </a:lnTo>
                <a:lnTo>
                  <a:pt x="648145" y="179157"/>
                </a:lnTo>
                <a:lnTo>
                  <a:pt x="623160" y="140687"/>
                </a:lnTo>
                <a:lnTo>
                  <a:pt x="593759" y="105948"/>
                </a:lnTo>
                <a:lnTo>
                  <a:pt x="560355" y="75371"/>
                </a:lnTo>
                <a:lnTo>
                  <a:pt x="523364" y="49386"/>
                </a:lnTo>
                <a:lnTo>
                  <a:pt x="483200" y="28426"/>
                </a:lnTo>
                <a:lnTo>
                  <a:pt x="440276" y="12921"/>
                </a:lnTo>
                <a:lnTo>
                  <a:pt x="395009" y="3302"/>
                </a:lnTo>
                <a:lnTo>
                  <a:pt x="34781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51306" y="1773800"/>
            <a:ext cx="422060" cy="438974"/>
          </a:xfrm>
          <a:custGeom>
            <a:avLst/>
            <a:gdLst/>
            <a:ahLst/>
            <a:cxnLst/>
            <a:rect l="l" t="t" r="r" b="b"/>
            <a:pathLst>
              <a:path w="695960" h="723900">
                <a:moveTo>
                  <a:pt x="0" y="361727"/>
                </a:moveTo>
                <a:lnTo>
                  <a:pt x="3175" y="312643"/>
                </a:lnTo>
                <a:lnTo>
                  <a:pt x="12424" y="265566"/>
                </a:lnTo>
                <a:lnTo>
                  <a:pt x="27333" y="220927"/>
                </a:lnTo>
                <a:lnTo>
                  <a:pt x="47487" y="179157"/>
                </a:lnTo>
                <a:lnTo>
                  <a:pt x="72471" y="140687"/>
                </a:lnTo>
                <a:lnTo>
                  <a:pt x="101872" y="105948"/>
                </a:lnTo>
                <a:lnTo>
                  <a:pt x="135275" y="75371"/>
                </a:lnTo>
                <a:lnTo>
                  <a:pt x="172265" y="49386"/>
                </a:lnTo>
                <a:lnTo>
                  <a:pt x="212428" y="28426"/>
                </a:lnTo>
                <a:lnTo>
                  <a:pt x="255350" y="12921"/>
                </a:lnTo>
                <a:lnTo>
                  <a:pt x="300615" y="3302"/>
                </a:lnTo>
                <a:lnTo>
                  <a:pt x="347811" y="0"/>
                </a:lnTo>
                <a:lnTo>
                  <a:pt x="395009" y="3302"/>
                </a:lnTo>
                <a:lnTo>
                  <a:pt x="440276" y="12921"/>
                </a:lnTo>
                <a:lnTo>
                  <a:pt x="483200" y="28426"/>
                </a:lnTo>
                <a:lnTo>
                  <a:pt x="523364" y="49386"/>
                </a:lnTo>
                <a:lnTo>
                  <a:pt x="560355" y="75371"/>
                </a:lnTo>
                <a:lnTo>
                  <a:pt x="593759" y="105948"/>
                </a:lnTo>
                <a:lnTo>
                  <a:pt x="623160" y="140687"/>
                </a:lnTo>
                <a:lnTo>
                  <a:pt x="648145" y="179157"/>
                </a:lnTo>
                <a:lnTo>
                  <a:pt x="668300" y="220927"/>
                </a:lnTo>
                <a:lnTo>
                  <a:pt x="683208" y="265566"/>
                </a:lnTo>
                <a:lnTo>
                  <a:pt x="692458" y="312643"/>
                </a:lnTo>
                <a:lnTo>
                  <a:pt x="695633" y="361727"/>
                </a:lnTo>
                <a:lnTo>
                  <a:pt x="692458" y="410811"/>
                </a:lnTo>
                <a:lnTo>
                  <a:pt x="683208" y="457888"/>
                </a:lnTo>
                <a:lnTo>
                  <a:pt x="668300" y="502528"/>
                </a:lnTo>
                <a:lnTo>
                  <a:pt x="648145" y="544299"/>
                </a:lnTo>
                <a:lnTo>
                  <a:pt x="623160" y="582770"/>
                </a:lnTo>
                <a:lnTo>
                  <a:pt x="593759" y="617511"/>
                </a:lnTo>
                <a:lnTo>
                  <a:pt x="560355" y="648089"/>
                </a:lnTo>
                <a:lnTo>
                  <a:pt x="523364" y="674075"/>
                </a:lnTo>
                <a:lnTo>
                  <a:pt x="483200" y="695036"/>
                </a:lnTo>
                <a:lnTo>
                  <a:pt x="440276" y="710542"/>
                </a:lnTo>
                <a:lnTo>
                  <a:pt x="395009" y="720162"/>
                </a:lnTo>
                <a:lnTo>
                  <a:pt x="347811" y="723464"/>
                </a:lnTo>
                <a:lnTo>
                  <a:pt x="300615" y="720162"/>
                </a:lnTo>
                <a:lnTo>
                  <a:pt x="255350" y="710542"/>
                </a:lnTo>
                <a:lnTo>
                  <a:pt x="212428" y="695036"/>
                </a:lnTo>
                <a:lnTo>
                  <a:pt x="172265" y="674075"/>
                </a:lnTo>
                <a:lnTo>
                  <a:pt x="135275" y="648089"/>
                </a:lnTo>
                <a:lnTo>
                  <a:pt x="101872" y="617511"/>
                </a:lnTo>
                <a:lnTo>
                  <a:pt x="72471" y="582770"/>
                </a:lnTo>
                <a:lnTo>
                  <a:pt x="47487" y="544299"/>
                </a:lnTo>
                <a:lnTo>
                  <a:pt x="27333" y="502528"/>
                </a:lnTo>
                <a:lnTo>
                  <a:pt x="12424" y="457888"/>
                </a:lnTo>
                <a:lnTo>
                  <a:pt x="3175" y="410811"/>
                </a:lnTo>
                <a:lnTo>
                  <a:pt x="0" y="361727"/>
                </a:lnTo>
                <a:close/>
              </a:path>
            </a:pathLst>
          </a:custGeom>
          <a:ln w="2782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9323" y="1291285"/>
            <a:ext cx="4377857" cy="1424536"/>
          </a:xfrm>
          <a:prstGeom prst="rect">
            <a:avLst/>
          </a:prstGeom>
        </p:spPr>
        <p:txBody>
          <a:bodyPr vert="horz" wrap="square" lIns="0" tIns="112819" rIns="0" bIns="0" rtlCol="0">
            <a:spAutoFit/>
          </a:bodyPr>
          <a:lstStyle/>
          <a:p>
            <a:pPr marL="7701" defTabSz="554466" eaLnBrk="1" fontAlgn="auto" hangingPunct="1">
              <a:spcBef>
                <a:spcPts val="888"/>
              </a:spcBef>
              <a:spcAft>
                <a:spcPts val="0"/>
              </a:spcAft>
            </a:pPr>
            <a:r>
              <a:rPr sz="2100" b="1" spc="-3" dirty="0">
                <a:solidFill>
                  <a:prstClr val="black"/>
                </a:solidFill>
                <a:latin typeface="SenticoSansDT"/>
                <a:cs typeface="SenticoSansDT"/>
              </a:rPr>
              <a:t>O</a:t>
            </a:r>
            <a:r>
              <a:rPr sz="1700" b="1" spc="-3" dirty="0">
                <a:solidFill>
                  <a:prstClr val="black"/>
                </a:solidFill>
                <a:latin typeface="SenticoSansDT"/>
                <a:cs typeface="SenticoSansDT"/>
              </a:rPr>
              <a:t>BJETIVOS</a:t>
            </a:r>
            <a:r>
              <a:rPr sz="2100" b="1" spc="-3" dirty="0">
                <a:solidFill>
                  <a:prstClr val="black"/>
                </a:solidFill>
                <a:latin typeface="SenticoSansDT"/>
                <a:cs typeface="SenticoSansDT"/>
              </a:rPr>
              <a:t>:</a:t>
            </a:r>
            <a:endParaRPr sz="21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397368" defTabSz="554466" eaLnBrk="1" fontAlgn="auto" hangingPunct="1">
              <a:lnSpc>
                <a:spcPts val="2759"/>
              </a:lnSpc>
              <a:spcBef>
                <a:spcPts val="925"/>
              </a:spcBef>
              <a:spcAft>
                <a:spcPts val="0"/>
              </a:spcAft>
            </a:pPr>
            <a:r>
              <a:rPr sz="2400" b="1" spc="-3" dirty="0">
                <a:solidFill>
                  <a:srgbClr val="FFFFFF"/>
                </a:solidFill>
                <a:latin typeface="SenticoSansDT"/>
                <a:cs typeface="SenticoSansDT"/>
              </a:rPr>
              <a:t>1</a:t>
            </a:r>
            <a:endParaRPr sz="24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613343" marR="3081" indent="-385" defTabSz="554466" eaLnBrk="1" fontAlgn="auto" hangingPunct="1">
              <a:lnSpc>
                <a:spcPts val="1995"/>
              </a:lnSpc>
              <a:spcBef>
                <a:spcPts val="18"/>
              </a:spcBef>
              <a:spcAft>
                <a:spcPts val="0"/>
              </a:spcAft>
              <a:tabLst>
                <a:tab pos="2794279" algn="l"/>
              </a:tabLst>
            </a:pPr>
            <a:r>
              <a:rPr sz="1700" b="1" spc="27" dirty="0">
                <a:solidFill>
                  <a:srgbClr val="C00000"/>
                </a:solidFill>
                <a:latin typeface="SenticoSansDT"/>
                <a:cs typeface="SenticoSansDT"/>
              </a:rPr>
              <a:t>I</a:t>
            </a:r>
            <a:r>
              <a:rPr sz="1300" b="1" spc="24" dirty="0">
                <a:solidFill>
                  <a:srgbClr val="C00000"/>
                </a:solidFill>
                <a:latin typeface="SenticoSansDT"/>
                <a:cs typeface="SenticoSansDT"/>
              </a:rPr>
              <a:t>N</a:t>
            </a:r>
            <a:r>
              <a:rPr sz="1300" b="1" spc="-64" dirty="0">
                <a:solidFill>
                  <a:srgbClr val="C00000"/>
                </a:solidFill>
                <a:latin typeface="SenticoSansDT"/>
                <a:cs typeface="SenticoSansDT"/>
              </a:rPr>
              <a:t>C</a:t>
            </a:r>
            <a:r>
              <a:rPr sz="1300" b="1" spc="-27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sz="13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300" b="1" spc="24" dirty="0">
                <a:solidFill>
                  <a:srgbClr val="C00000"/>
                </a:solidFill>
                <a:latin typeface="SenticoSansDT"/>
                <a:cs typeface="SenticoSansDT"/>
              </a:rPr>
              <a:t>M</a:t>
            </a:r>
            <a:r>
              <a:rPr sz="13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300" b="1" spc="21" dirty="0">
                <a:solidFill>
                  <a:srgbClr val="C00000"/>
                </a:solidFill>
                <a:latin typeface="SenticoSansDT"/>
                <a:cs typeface="SenticoSansDT"/>
              </a:rPr>
              <a:t>N</a:t>
            </a:r>
            <a:r>
              <a:rPr sz="1300" b="1" spc="-39" dirty="0">
                <a:solidFill>
                  <a:srgbClr val="C00000"/>
                </a:solidFill>
                <a:latin typeface="SenticoSansDT"/>
                <a:cs typeface="SenticoSansDT"/>
              </a:rPr>
              <a:t>T</a:t>
            </a:r>
            <a:r>
              <a:rPr sz="1300" b="1" spc="-49" dirty="0">
                <a:solidFill>
                  <a:srgbClr val="C00000"/>
                </a:solidFill>
                <a:latin typeface="SenticoSansDT"/>
                <a:cs typeface="SenticoSansDT"/>
              </a:rPr>
              <a:t>A</a:t>
            </a:r>
            <a:r>
              <a:rPr sz="1300" b="1" spc="-6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lang="es-ES" sz="1300" b="1" spc="-6" dirty="0">
                <a:solidFill>
                  <a:srgbClr val="C00000"/>
                </a:solidFill>
                <a:latin typeface="SenticoSansDT"/>
                <a:cs typeface="SenticoSansDT"/>
              </a:rPr>
              <a:t> L</a:t>
            </a:r>
            <a:r>
              <a:rPr sz="1300" b="1" spc="-3" dirty="0">
                <a:solidFill>
                  <a:srgbClr val="C00000"/>
                </a:solidFill>
                <a:latin typeface="SenticoSansDT"/>
                <a:cs typeface="SenticoSansDT"/>
              </a:rPr>
              <a:t>A  </a:t>
            </a:r>
            <a:endParaRPr lang="es-ES" sz="1300" b="1" spc="-3" dirty="0" smtClean="0">
              <a:solidFill>
                <a:srgbClr val="C00000"/>
              </a:solidFill>
              <a:latin typeface="SenticoSansDT"/>
              <a:cs typeface="SenticoSansDT"/>
            </a:endParaRPr>
          </a:p>
          <a:p>
            <a:pPr marL="1613343" marR="3081" indent="-385" defTabSz="554466" eaLnBrk="1" fontAlgn="auto" hangingPunct="1">
              <a:lnSpc>
                <a:spcPts val="1995"/>
              </a:lnSpc>
              <a:spcBef>
                <a:spcPts val="18"/>
              </a:spcBef>
              <a:spcAft>
                <a:spcPts val="0"/>
              </a:spcAft>
              <a:tabLst>
                <a:tab pos="2794279" algn="l"/>
              </a:tabLst>
            </a:pPr>
            <a:r>
              <a:rPr sz="1300" b="1" spc="-24" dirty="0" smtClean="0">
                <a:solidFill>
                  <a:srgbClr val="C00000"/>
                </a:solidFill>
                <a:latin typeface="SenticoSansDT"/>
                <a:cs typeface="SenticoSansDT"/>
              </a:rPr>
              <a:t>COMPETENCIA</a:t>
            </a:r>
            <a:endParaRPr sz="1300" dirty="0">
              <a:solidFill>
                <a:srgbClr val="C00000"/>
              </a:solidFill>
              <a:latin typeface="SenticoSansDT"/>
              <a:cs typeface="SenticoSansD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38173" y="3224911"/>
            <a:ext cx="3003714" cy="1080106"/>
          </a:xfrm>
          <a:custGeom>
            <a:avLst/>
            <a:gdLst/>
            <a:ahLst/>
            <a:cxnLst/>
            <a:rect l="l" t="t" r="r" b="b"/>
            <a:pathLst>
              <a:path w="4953000" h="1781175">
                <a:moveTo>
                  <a:pt x="4656130" y="0"/>
                </a:moveTo>
                <a:lnTo>
                  <a:pt x="296818" y="0"/>
                </a:lnTo>
                <a:lnTo>
                  <a:pt x="248671" y="3885"/>
                </a:lnTo>
                <a:lnTo>
                  <a:pt x="202999" y="15132"/>
                </a:lnTo>
                <a:lnTo>
                  <a:pt x="160411" y="33131"/>
                </a:lnTo>
                <a:lnTo>
                  <a:pt x="121519" y="57270"/>
                </a:lnTo>
                <a:lnTo>
                  <a:pt x="86934" y="86938"/>
                </a:lnTo>
                <a:lnTo>
                  <a:pt x="57267" y="121524"/>
                </a:lnTo>
                <a:lnTo>
                  <a:pt x="33129" y="160415"/>
                </a:lnTo>
                <a:lnTo>
                  <a:pt x="15131" y="203003"/>
                </a:lnTo>
                <a:lnTo>
                  <a:pt x="3884" y="248674"/>
                </a:lnTo>
                <a:lnTo>
                  <a:pt x="0" y="296818"/>
                </a:lnTo>
                <a:lnTo>
                  <a:pt x="0" y="1484028"/>
                </a:lnTo>
                <a:lnTo>
                  <a:pt x="3884" y="1532171"/>
                </a:lnTo>
                <a:lnTo>
                  <a:pt x="15131" y="1577842"/>
                </a:lnTo>
                <a:lnTo>
                  <a:pt x="33129" y="1620428"/>
                </a:lnTo>
                <a:lnTo>
                  <a:pt x="57267" y="1659318"/>
                </a:lnTo>
                <a:lnTo>
                  <a:pt x="86934" y="1693902"/>
                </a:lnTo>
                <a:lnTo>
                  <a:pt x="121519" y="1723568"/>
                </a:lnTo>
                <a:lnTo>
                  <a:pt x="160411" y="1747706"/>
                </a:lnTo>
                <a:lnTo>
                  <a:pt x="202999" y="1765704"/>
                </a:lnTo>
                <a:lnTo>
                  <a:pt x="248671" y="1776951"/>
                </a:lnTo>
                <a:lnTo>
                  <a:pt x="296818" y="1780835"/>
                </a:lnTo>
                <a:lnTo>
                  <a:pt x="4656130" y="1780835"/>
                </a:lnTo>
                <a:lnTo>
                  <a:pt x="4704276" y="1776951"/>
                </a:lnTo>
                <a:lnTo>
                  <a:pt x="4749949" y="1765704"/>
                </a:lnTo>
                <a:lnTo>
                  <a:pt x="4792537" y="1747706"/>
                </a:lnTo>
                <a:lnTo>
                  <a:pt x="4831429" y="1723568"/>
                </a:lnTo>
                <a:lnTo>
                  <a:pt x="4866014" y="1693902"/>
                </a:lnTo>
                <a:lnTo>
                  <a:pt x="4895681" y="1659318"/>
                </a:lnTo>
                <a:lnTo>
                  <a:pt x="4919819" y="1620428"/>
                </a:lnTo>
                <a:lnTo>
                  <a:pt x="4937817" y="1577842"/>
                </a:lnTo>
                <a:lnTo>
                  <a:pt x="4949063" y="1532171"/>
                </a:lnTo>
                <a:lnTo>
                  <a:pt x="4952948" y="1484028"/>
                </a:lnTo>
                <a:lnTo>
                  <a:pt x="4952948" y="296818"/>
                </a:lnTo>
                <a:lnTo>
                  <a:pt x="4949063" y="248674"/>
                </a:lnTo>
                <a:lnTo>
                  <a:pt x="4937817" y="203003"/>
                </a:lnTo>
                <a:lnTo>
                  <a:pt x="4919819" y="160415"/>
                </a:lnTo>
                <a:lnTo>
                  <a:pt x="4895681" y="121524"/>
                </a:lnTo>
                <a:lnTo>
                  <a:pt x="4866014" y="86938"/>
                </a:lnTo>
                <a:lnTo>
                  <a:pt x="4831429" y="57270"/>
                </a:lnTo>
                <a:lnTo>
                  <a:pt x="4792537" y="33131"/>
                </a:lnTo>
                <a:lnTo>
                  <a:pt x="4749949" y="15132"/>
                </a:lnTo>
                <a:lnTo>
                  <a:pt x="4704276" y="3885"/>
                </a:lnTo>
                <a:lnTo>
                  <a:pt x="4656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38173" y="3224911"/>
            <a:ext cx="3003714" cy="1080106"/>
          </a:xfrm>
          <a:custGeom>
            <a:avLst/>
            <a:gdLst/>
            <a:ahLst/>
            <a:cxnLst/>
            <a:rect l="l" t="t" r="r" b="b"/>
            <a:pathLst>
              <a:path w="4953000" h="1781175">
                <a:moveTo>
                  <a:pt x="0" y="296818"/>
                </a:moveTo>
                <a:lnTo>
                  <a:pt x="3884" y="248671"/>
                </a:lnTo>
                <a:lnTo>
                  <a:pt x="15131" y="202999"/>
                </a:lnTo>
                <a:lnTo>
                  <a:pt x="33129" y="160411"/>
                </a:lnTo>
                <a:lnTo>
                  <a:pt x="57267" y="121519"/>
                </a:lnTo>
                <a:lnTo>
                  <a:pt x="86934" y="86934"/>
                </a:lnTo>
                <a:lnTo>
                  <a:pt x="121519" y="57267"/>
                </a:lnTo>
                <a:lnTo>
                  <a:pt x="160411" y="33129"/>
                </a:lnTo>
                <a:lnTo>
                  <a:pt x="202999" y="15131"/>
                </a:lnTo>
                <a:lnTo>
                  <a:pt x="248671" y="3884"/>
                </a:lnTo>
                <a:lnTo>
                  <a:pt x="296818" y="0"/>
                </a:lnTo>
                <a:lnTo>
                  <a:pt x="4656130" y="0"/>
                </a:lnTo>
                <a:lnTo>
                  <a:pt x="4704276" y="3884"/>
                </a:lnTo>
                <a:lnTo>
                  <a:pt x="4749949" y="15131"/>
                </a:lnTo>
                <a:lnTo>
                  <a:pt x="4792537" y="33129"/>
                </a:lnTo>
                <a:lnTo>
                  <a:pt x="4831429" y="57267"/>
                </a:lnTo>
                <a:lnTo>
                  <a:pt x="4866014" y="86934"/>
                </a:lnTo>
                <a:lnTo>
                  <a:pt x="4895681" y="121519"/>
                </a:lnTo>
                <a:lnTo>
                  <a:pt x="4919819" y="160411"/>
                </a:lnTo>
                <a:lnTo>
                  <a:pt x="4937817" y="202999"/>
                </a:lnTo>
                <a:lnTo>
                  <a:pt x="4949063" y="248671"/>
                </a:lnTo>
                <a:lnTo>
                  <a:pt x="4952948" y="296818"/>
                </a:lnTo>
                <a:lnTo>
                  <a:pt x="4952948" y="1484028"/>
                </a:lnTo>
                <a:lnTo>
                  <a:pt x="4949063" y="1532171"/>
                </a:lnTo>
                <a:lnTo>
                  <a:pt x="4937817" y="1577842"/>
                </a:lnTo>
                <a:lnTo>
                  <a:pt x="4919819" y="1620428"/>
                </a:lnTo>
                <a:lnTo>
                  <a:pt x="4895681" y="1659318"/>
                </a:lnTo>
                <a:lnTo>
                  <a:pt x="4866014" y="1693902"/>
                </a:lnTo>
                <a:lnTo>
                  <a:pt x="4831429" y="1723568"/>
                </a:lnTo>
                <a:lnTo>
                  <a:pt x="4792537" y="1747706"/>
                </a:lnTo>
                <a:lnTo>
                  <a:pt x="4749949" y="1765704"/>
                </a:lnTo>
                <a:lnTo>
                  <a:pt x="4704276" y="1776951"/>
                </a:lnTo>
                <a:lnTo>
                  <a:pt x="4656130" y="1780835"/>
                </a:lnTo>
                <a:lnTo>
                  <a:pt x="296818" y="1780835"/>
                </a:lnTo>
                <a:lnTo>
                  <a:pt x="248671" y="1776951"/>
                </a:lnTo>
                <a:lnTo>
                  <a:pt x="202999" y="1765704"/>
                </a:lnTo>
                <a:lnTo>
                  <a:pt x="160411" y="1747706"/>
                </a:lnTo>
                <a:lnTo>
                  <a:pt x="121519" y="1723568"/>
                </a:lnTo>
                <a:lnTo>
                  <a:pt x="86934" y="1693902"/>
                </a:lnTo>
                <a:lnTo>
                  <a:pt x="57267" y="1659318"/>
                </a:lnTo>
                <a:lnTo>
                  <a:pt x="33129" y="1620428"/>
                </a:lnTo>
                <a:lnTo>
                  <a:pt x="15131" y="1577842"/>
                </a:lnTo>
                <a:lnTo>
                  <a:pt x="3884" y="1532171"/>
                </a:lnTo>
                <a:lnTo>
                  <a:pt x="0" y="1484028"/>
                </a:lnTo>
                <a:lnTo>
                  <a:pt x="0" y="296818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8302" y="3346156"/>
            <a:ext cx="2049587" cy="27334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66" eaLnBrk="1" fontAlgn="auto" hangingPunct="1">
              <a:spcBef>
                <a:spcPts val="58"/>
              </a:spcBef>
              <a:spcAft>
                <a:spcPts val="0"/>
              </a:spcAft>
              <a:tabLst>
                <a:tab pos="1154752" algn="l"/>
              </a:tabLst>
            </a:pPr>
            <a:r>
              <a:rPr sz="1700" b="1" spc="-3" dirty="0">
                <a:solidFill>
                  <a:srgbClr val="C00000"/>
                </a:solidFill>
                <a:latin typeface="SenticoSansDT"/>
                <a:cs typeface="SenticoSansDT"/>
              </a:rPr>
              <a:t>D</a:t>
            </a:r>
            <a:r>
              <a:rPr sz="1300" b="1" spc="9" dirty="0">
                <a:solidFill>
                  <a:srgbClr val="C00000"/>
                </a:solidFill>
                <a:latin typeface="SenticoSansDT"/>
                <a:cs typeface="SenticoSansDT"/>
              </a:rPr>
              <a:t>I</a:t>
            </a:r>
            <a:r>
              <a:rPr sz="1300" b="1" spc="-39" dirty="0">
                <a:solidFill>
                  <a:srgbClr val="C00000"/>
                </a:solidFill>
                <a:latin typeface="SenticoSansDT"/>
                <a:cs typeface="SenticoSansDT"/>
              </a:rPr>
              <a:t>V</a:t>
            </a:r>
            <a:r>
              <a:rPr sz="13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300" b="1" spc="-27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sz="1300" b="1" spc="-52" dirty="0">
                <a:solidFill>
                  <a:srgbClr val="C00000"/>
                </a:solidFill>
                <a:latin typeface="SenticoSansDT"/>
                <a:cs typeface="SenticoSansDT"/>
              </a:rPr>
              <a:t>S</a:t>
            </a:r>
            <a:r>
              <a:rPr sz="1300" b="1" spc="9" dirty="0">
                <a:solidFill>
                  <a:srgbClr val="C00000"/>
                </a:solidFill>
                <a:latin typeface="SenticoSansDT"/>
                <a:cs typeface="SenticoSansDT"/>
              </a:rPr>
              <a:t>I</a:t>
            </a:r>
            <a:r>
              <a:rPr sz="1300" b="1" spc="-15" dirty="0">
                <a:solidFill>
                  <a:srgbClr val="C00000"/>
                </a:solidFill>
                <a:latin typeface="SenticoSansDT"/>
                <a:cs typeface="SenticoSansDT"/>
              </a:rPr>
              <a:t>F</a:t>
            </a:r>
            <a:r>
              <a:rPr sz="1300" b="1" spc="9" dirty="0">
                <a:solidFill>
                  <a:srgbClr val="C00000"/>
                </a:solidFill>
                <a:latin typeface="SenticoSansDT"/>
                <a:cs typeface="SenticoSansDT"/>
              </a:rPr>
              <a:t>I</a:t>
            </a:r>
            <a:r>
              <a:rPr sz="1300" b="1" spc="-64" dirty="0">
                <a:solidFill>
                  <a:srgbClr val="C00000"/>
                </a:solidFill>
                <a:latin typeface="SenticoSansDT"/>
                <a:cs typeface="SenticoSansDT"/>
              </a:rPr>
              <a:t>C</a:t>
            </a:r>
            <a:r>
              <a:rPr sz="1300" b="1" spc="-49" dirty="0">
                <a:solidFill>
                  <a:srgbClr val="C00000"/>
                </a:solidFill>
                <a:latin typeface="SenticoSansDT"/>
                <a:cs typeface="SenticoSansDT"/>
              </a:rPr>
              <a:t>A</a:t>
            </a:r>
            <a:r>
              <a:rPr sz="1300" b="1" spc="-6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lang="es-ES" sz="1300" b="1" dirty="0">
                <a:solidFill>
                  <a:srgbClr val="C00000"/>
                </a:solidFill>
                <a:latin typeface="SenticoSansDT"/>
                <a:cs typeface="SenticoSansDT"/>
              </a:rPr>
              <a:t> </a:t>
            </a:r>
            <a:r>
              <a:rPr sz="13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300" b="1" spc="-3" dirty="0">
                <a:solidFill>
                  <a:srgbClr val="C00000"/>
                </a:solidFill>
                <a:latin typeface="SenticoSansDT"/>
                <a:cs typeface="SenticoSansDT"/>
              </a:rPr>
              <a:t>L</a:t>
            </a:r>
            <a:endParaRPr sz="1300" dirty="0">
              <a:solidFill>
                <a:srgbClr val="C00000"/>
              </a:solidFill>
              <a:latin typeface="SenticoSansDT"/>
              <a:cs typeface="SenticoSansD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9917" y="3684145"/>
            <a:ext cx="1756522" cy="53997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defTabSz="554466" eaLnBrk="1" fontAlgn="auto" hangingPunct="1">
              <a:lnSpc>
                <a:spcPct val="132800"/>
              </a:lnSpc>
              <a:spcBef>
                <a:spcPts val="61"/>
              </a:spcBef>
              <a:spcAft>
                <a:spcPts val="0"/>
              </a:spcAft>
              <a:tabLst>
                <a:tab pos="648803" algn="l"/>
              </a:tabLst>
            </a:pPr>
            <a:r>
              <a:rPr lang="es-ES" sz="1300" b="1" spc="-24" dirty="0">
                <a:solidFill>
                  <a:srgbClr val="C00000"/>
                </a:solidFill>
                <a:latin typeface="SenticoSansDT"/>
                <a:cs typeface="SenticoSansDT"/>
              </a:rPr>
              <a:t>El O</a:t>
            </a:r>
            <a:r>
              <a:rPr sz="1300" b="1" spc="-24" dirty="0">
                <a:solidFill>
                  <a:srgbClr val="C00000"/>
                </a:solidFill>
                <a:latin typeface="SenticoSansDT"/>
                <a:cs typeface="SenticoSansDT"/>
              </a:rPr>
              <a:t>RIGEN</a:t>
            </a:r>
            <a:r>
              <a:rPr lang="es-ES" sz="1300" b="1" spc="-24" dirty="0">
                <a:solidFill>
                  <a:srgbClr val="C00000"/>
                </a:solidFill>
                <a:latin typeface="SenticoSansDT"/>
                <a:cs typeface="SenticoSansDT"/>
              </a:rPr>
              <a:t>  DE LAS </a:t>
            </a:r>
            <a:r>
              <a:rPr sz="1300" b="1" spc="-15" dirty="0">
                <a:solidFill>
                  <a:srgbClr val="C00000"/>
                </a:solidFill>
                <a:latin typeface="SenticoSansDT"/>
                <a:cs typeface="SenticoSansDT"/>
              </a:rPr>
              <a:t>DE</a:t>
            </a:r>
            <a:r>
              <a:rPr sz="1300" b="1" spc="-21" dirty="0">
                <a:solidFill>
                  <a:srgbClr val="C00000"/>
                </a:solidFill>
                <a:latin typeface="SenticoSansDT"/>
                <a:cs typeface="SenticoSansDT"/>
              </a:rPr>
              <a:t>INVERSIONES</a:t>
            </a:r>
            <a:endParaRPr sz="1300" dirty="0">
              <a:solidFill>
                <a:srgbClr val="C00000"/>
              </a:solidFill>
              <a:latin typeface="SenticoSansDT"/>
              <a:cs typeface="SenticoSansD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4430" y="3089922"/>
            <a:ext cx="439004" cy="422031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361727" y="0"/>
                </a:moveTo>
                <a:lnTo>
                  <a:pt x="312643" y="3175"/>
                </a:lnTo>
                <a:lnTo>
                  <a:pt x="265566" y="12424"/>
                </a:lnTo>
                <a:lnTo>
                  <a:pt x="220927" y="27333"/>
                </a:lnTo>
                <a:lnTo>
                  <a:pt x="179157" y="47487"/>
                </a:lnTo>
                <a:lnTo>
                  <a:pt x="140687" y="72472"/>
                </a:lnTo>
                <a:lnTo>
                  <a:pt x="105948" y="101873"/>
                </a:lnTo>
                <a:lnTo>
                  <a:pt x="75371" y="135277"/>
                </a:lnTo>
                <a:lnTo>
                  <a:pt x="49386" y="172268"/>
                </a:lnTo>
                <a:lnTo>
                  <a:pt x="28426" y="212432"/>
                </a:lnTo>
                <a:lnTo>
                  <a:pt x="12921" y="255356"/>
                </a:lnTo>
                <a:lnTo>
                  <a:pt x="3302" y="300624"/>
                </a:lnTo>
                <a:lnTo>
                  <a:pt x="0" y="347821"/>
                </a:lnTo>
                <a:lnTo>
                  <a:pt x="3302" y="395019"/>
                </a:lnTo>
                <a:lnTo>
                  <a:pt x="12921" y="440287"/>
                </a:lnTo>
                <a:lnTo>
                  <a:pt x="28426" y="483210"/>
                </a:lnTo>
                <a:lnTo>
                  <a:pt x="49386" y="523375"/>
                </a:lnTo>
                <a:lnTo>
                  <a:pt x="75371" y="560366"/>
                </a:lnTo>
                <a:lnTo>
                  <a:pt x="105948" y="593769"/>
                </a:lnTo>
                <a:lnTo>
                  <a:pt x="140687" y="623171"/>
                </a:lnTo>
                <a:lnTo>
                  <a:pt x="179157" y="648156"/>
                </a:lnTo>
                <a:lnTo>
                  <a:pt x="220927" y="668310"/>
                </a:lnTo>
                <a:lnTo>
                  <a:pt x="265566" y="683219"/>
                </a:lnTo>
                <a:lnTo>
                  <a:pt x="312643" y="692468"/>
                </a:lnTo>
                <a:lnTo>
                  <a:pt x="361727" y="695643"/>
                </a:lnTo>
                <a:lnTo>
                  <a:pt x="410813" y="692468"/>
                </a:lnTo>
                <a:lnTo>
                  <a:pt x="457892" y="683219"/>
                </a:lnTo>
                <a:lnTo>
                  <a:pt x="502532" y="668310"/>
                </a:lnTo>
                <a:lnTo>
                  <a:pt x="544304" y="648156"/>
                </a:lnTo>
                <a:lnTo>
                  <a:pt x="582775" y="623171"/>
                </a:lnTo>
                <a:lnTo>
                  <a:pt x="617515" y="593769"/>
                </a:lnTo>
                <a:lnTo>
                  <a:pt x="648092" y="560366"/>
                </a:lnTo>
                <a:lnTo>
                  <a:pt x="674077" y="523375"/>
                </a:lnTo>
                <a:lnTo>
                  <a:pt x="695038" y="483210"/>
                </a:lnTo>
                <a:lnTo>
                  <a:pt x="710543" y="440287"/>
                </a:lnTo>
                <a:lnTo>
                  <a:pt x="720162" y="395019"/>
                </a:lnTo>
                <a:lnTo>
                  <a:pt x="723464" y="347821"/>
                </a:lnTo>
                <a:lnTo>
                  <a:pt x="720162" y="300624"/>
                </a:lnTo>
                <a:lnTo>
                  <a:pt x="710543" y="255356"/>
                </a:lnTo>
                <a:lnTo>
                  <a:pt x="695038" y="212432"/>
                </a:lnTo>
                <a:lnTo>
                  <a:pt x="674077" y="172268"/>
                </a:lnTo>
                <a:lnTo>
                  <a:pt x="648092" y="135277"/>
                </a:lnTo>
                <a:lnTo>
                  <a:pt x="617515" y="101873"/>
                </a:lnTo>
                <a:lnTo>
                  <a:pt x="582775" y="72472"/>
                </a:lnTo>
                <a:lnTo>
                  <a:pt x="544304" y="47487"/>
                </a:lnTo>
                <a:lnTo>
                  <a:pt x="502532" y="27333"/>
                </a:lnTo>
                <a:lnTo>
                  <a:pt x="457892" y="12424"/>
                </a:lnTo>
                <a:lnTo>
                  <a:pt x="410813" y="3175"/>
                </a:lnTo>
                <a:lnTo>
                  <a:pt x="36172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34430" y="3089925"/>
            <a:ext cx="439004" cy="422031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0" y="347821"/>
                </a:moveTo>
                <a:lnTo>
                  <a:pt x="3302" y="300624"/>
                </a:lnTo>
                <a:lnTo>
                  <a:pt x="12921" y="255356"/>
                </a:lnTo>
                <a:lnTo>
                  <a:pt x="28426" y="212432"/>
                </a:lnTo>
                <a:lnTo>
                  <a:pt x="49386" y="172268"/>
                </a:lnTo>
                <a:lnTo>
                  <a:pt x="75371" y="135277"/>
                </a:lnTo>
                <a:lnTo>
                  <a:pt x="105948" y="101873"/>
                </a:lnTo>
                <a:lnTo>
                  <a:pt x="140687" y="72472"/>
                </a:lnTo>
                <a:lnTo>
                  <a:pt x="179157" y="47487"/>
                </a:lnTo>
                <a:lnTo>
                  <a:pt x="220927" y="27333"/>
                </a:lnTo>
                <a:lnTo>
                  <a:pt x="265566" y="12424"/>
                </a:lnTo>
                <a:lnTo>
                  <a:pt x="312643" y="3175"/>
                </a:lnTo>
                <a:lnTo>
                  <a:pt x="361727" y="0"/>
                </a:lnTo>
                <a:lnTo>
                  <a:pt x="410813" y="3175"/>
                </a:lnTo>
                <a:lnTo>
                  <a:pt x="457892" y="12424"/>
                </a:lnTo>
                <a:lnTo>
                  <a:pt x="502532" y="27333"/>
                </a:lnTo>
                <a:lnTo>
                  <a:pt x="544304" y="47487"/>
                </a:lnTo>
                <a:lnTo>
                  <a:pt x="582775" y="72472"/>
                </a:lnTo>
                <a:lnTo>
                  <a:pt x="617515" y="101873"/>
                </a:lnTo>
                <a:lnTo>
                  <a:pt x="648092" y="135277"/>
                </a:lnTo>
                <a:lnTo>
                  <a:pt x="674077" y="172268"/>
                </a:lnTo>
                <a:lnTo>
                  <a:pt x="695038" y="212432"/>
                </a:lnTo>
                <a:lnTo>
                  <a:pt x="710543" y="255356"/>
                </a:lnTo>
                <a:lnTo>
                  <a:pt x="720162" y="300624"/>
                </a:lnTo>
                <a:lnTo>
                  <a:pt x="723464" y="347821"/>
                </a:lnTo>
                <a:lnTo>
                  <a:pt x="720162" y="395019"/>
                </a:lnTo>
                <a:lnTo>
                  <a:pt x="710543" y="440287"/>
                </a:lnTo>
                <a:lnTo>
                  <a:pt x="695038" y="483210"/>
                </a:lnTo>
                <a:lnTo>
                  <a:pt x="674077" y="523375"/>
                </a:lnTo>
                <a:lnTo>
                  <a:pt x="648092" y="560366"/>
                </a:lnTo>
                <a:lnTo>
                  <a:pt x="617515" y="593769"/>
                </a:lnTo>
                <a:lnTo>
                  <a:pt x="582775" y="623171"/>
                </a:lnTo>
                <a:lnTo>
                  <a:pt x="544304" y="648156"/>
                </a:lnTo>
                <a:lnTo>
                  <a:pt x="502532" y="668310"/>
                </a:lnTo>
                <a:lnTo>
                  <a:pt x="457892" y="683219"/>
                </a:lnTo>
                <a:lnTo>
                  <a:pt x="410813" y="692468"/>
                </a:lnTo>
                <a:lnTo>
                  <a:pt x="361727" y="695643"/>
                </a:lnTo>
                <a:lnTo>
                  <a:pt x="312643" y="692468"/>
                </a:lnTo>
                <a:lnTo>
                  <a:pt x="265566" y="683219"/>
                </a:lnTo>
                <a:lnTo>
                  <a:pt x="220927" y="668310"/>
                </a:lnTo>
                <a:lnTo>
                  <a:pt x="179157" y="648156"/>
                </a:lnTo>
                <a:lnTo>
                  <a:pt x="140687" y="623171"/>
                </a:lnTo>
                <a:lnTo>
                  <a:pt x="105948" y="593769"/>
                </a:lnTo>
                <a:lnTo>
                  <a:pt x="75371" y="560366"/>
                </a:lnTo>
                <a:lnTo>
                  <a:pt x="49386" y="523375"/>
                </a:lnTo>
                <a:lnTo>
                  <a:pt x="28426" y="483210"/>
                </a:lnTo>
                <a:lnTo>
                  <a:pt x="12921" y="440287"/>
                </a:lnTo>
                <a:lnTo>
                  <a:pt x="3302" y="395019"/>
                </a:lnTo>
                <a:lnTo>
                  <a:pt x="0" y="347821"/>
                </a:lnTo>
                <a:close/>
              </a:path>
            </a:pathLst>
          </a:custGeom>
          <a:ln w="2782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52277" y="3085652"/>
            <a:ext cx="194856" cy="38005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defTabSz="554466" eaLnBrk="1" fontAlgn="auto" hangingPunct="1">
              <a:spcBef>
                <a:spcPts val="55"/>
              </a:spcBef>
              <a:spcAft>
                <a:spcPts val="0"/>
              </a:spcAft>
            </a:pPr>
            <a:r>
              <a:rPr sz="2400" b="1" spc="-3" dirty="0">
                <a:solidFill>
                  <a:srgbClr val="FFFFFF"/>
                </a:solidFill>
                <a:latin typeface="SenticoSansDT"/>
                <a:cs typeface="SenticoSansDT"/>
              </a:rPr>
              <a:t>2</a:t>
            </a:r>
            <a:endParaRPr sz="24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30984" y="3267096"/>
            <a:ext cx="809982" cy="894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38173" y="4574789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4683962" y="0"/>
                </a:moveTo>
                <a:lnTo>
                  <a:pt x="296807" y="0"/>
                </a:lnTo>
                <a:lnTo>
                  <a:pt x="248664" y="3884"/>
                </a:lnTo>
                <a:lnTo>
                  <a:pt x="202993" y="15131"/>
                </a:lnTo>
                <a:lnTo>
                  <a:pt x="160407" y="33129"/>
                </a:lnTo>
                <a:lnTo>
                  <a:pt x="121517" y="57266"/>
                </a:lnTo>
                <a:lnTo>
                  <a:pt x="86933" y="86933"/>
                </a:lnTo>
                <a:lnTo>
                  <a:pt x="57266" y="121517"/>
                </a:lnTo>
                <a:lnTo>
                  <a:pt x="33129" y="160407"/>
                </a:lnTo>
                <a:lnTo>
                  <a:pt x="15131" y="202993"/>
                </a:lnTo>
                <a:lnTo>
                  <a:pt x="3884" y="248664"/>
                </a:lnTo>
                <a:lnTo>
                  <a:pt x="0" y="296807"/>
                </a:lnTo>
                <a:lnTo>
                  <a:pt x="0" y="1484028"/>
                </a:lnTo>
                <a:lnTo>
                  <a:pt x="3884" y="1532171"/>
                </a:lnTo>
                <a:lnTo>
                  <a:pt x="15131" y="1577842"/>
                </a:lnTo>
                <a:lnTo>
                  <a:pt x="33129" y="1620428"/>
                </a:lnTo>
                <a:lnTo>
                  <a:pt x="57266" y="1659318"/>
                </a:lnTo>
                <a:lnTo>
                  <a:pt x="86933" y="1693902"/>
                </a:lnTo>
                <a:lnTo>
                  <a:pt x="121517" y="1723568"/>
                </a:lnTo>
                <a:lnTo>
                  <a:pt x="160407" y="1747706"/>
                </a:lnTo>
                <a:lnTo>
                  <a:pt x="202993" y="1765704"/>
                </a:lnTo>
                <a:lnTo>
                  <a:pt x="248664" y="1776951"/>
                </a:lnTo>
                <a:lnTo>
                  <a:pt x="296807" y="1780835"/>
                </a:lnTo>
                <a:lnTo>
                  <a:pt x="4683962" y="1780835"/>
                </a:lnTo>
                <a:lnTo>
                  <a:pt x="4732105" y="1776951"/>
                </a:lnTo>
                <a:lnTo>
                  <a:pt x="4777776" y="1765704"/>
                </a:lnTo>
                <a:lnTo>
                  <a:pt x="4820362" y="1747706"/>
                </a:lnTo>
                <a:lnTo>
                  <a:pt x="4859252" y="1723568"/>
                </a:lnTo>
                <a:lnTo>
                  <a:pt x="4893836" y="1693902"/>
                </a:lnTo>
                <a:lnTo>
                  <a:pt x="4923502" y="1659318"/>
                </a:lnTo>
                <a:lnTo>
                  <a:pt x="4947640" y="1620428"/>
                </a:lnTo>
                <a:lnTo>
                  <a:pt x="4965638" y="1577842"/>
                </a:lnTo>
                <a:lnTo>
                  <a:pt x="4976885" y="1532171"/>
                </a:lnTo>
                <a:lnTo>
                  <a:pt x="4980769" y="1484028"/>
                </a:lnTo>
                <a:lnTo>
                  <a:pt x="4980769" y="296807"/>
                </a:lnTo>
                <a:lnTo>
                  <a:pt x="4976885" y="248664"/>
                </a:lnTo>
                <a:lnTo>
                  <a:pt x="4965638" y="202993"/>
                </a:lnTo>
                <a:lnTo>
                  <a:pt x="4947640" y="160407"/>
                </a:lnTo>
                <a:lnTo>
                  <a:pt x="4923502" y="121517"/>
                </a:lnTo>
                <a:lnTo>
                  <a:pt x="4893836" y="86933"/>
                </a:lnTo>
                <a:lnTo>
                  <a:pt x="4859252" y="57266"/>
                </a:lnTo>
                <a:lnTo>
                  <a:pt x="4820362" y="33129"/>
                </a:lnTo>
                <a:lnTo>
                  <a:pt x="4777776" y="15131"/>
                </a:lnTo>
                <a:lnTo>
                  <a:pt x="4732105" y="3884"/>
                </a:lnTo>
                <a:lnTo>
                  <a:pt x="468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38173" y="4574789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0" y="296807"/>
                </a:moveTo>
                <a:lnTo>
                  <a:pt x="3884" y="248664"/>
                </a:lnTo>
                <a:lnTo>
                  <a:pt x="15131" y="202993"/>
                </a:lnTo>
                <a:lnTo>
                  <a:pt x="33129" y="160407"/>
                </a:lnTo>
                <a:lnTo>
                  <a:pt x="57266" y="121517"/>
                </a:lnTo>
                <a:lnTo>
                  <a:pt x="86933" y="86933"/>
                </a:lnTo>
                <a:lnTo>
                  <a:pt x="121517" y="57266"/>
                </a:lnTo>
                <a:lnTo>
                  <a:pt x="160407" y="33129"/>
                </a:lnTo>
                <a:lnTo>
                  <a:pt x="202993" y="15131"/>
                </a:lnTo>
                <a:lnTo>
                  <a:pt x="248664" y="3884"/>
                </a:lnTo>
                <a:lnTo>
                  <a:pt x="296807" y="0"/>
                </a:lnTo>
                <a:lnTo>
                  <a:pt x="4683962" y="0"/>
                </a:lnTo>
                <a:lnTo>
                  <a:pt x="4732105" y="3884"/>
                </a:lnTo>
                <a:lnTo>
                  <a:pt x="4777776" y="15131"/>
                </a:lnTo>
                <a:lnTo>
                  <a:pt x="4820362" y="33129"/>
                </a:lnTo>
                <a:lnTo>
                  <a:pt x="4859252" y="57266"/>
                </a:lnTo>
                <a:lnTo>
                  <a:pt x="4893836" y="86933"/>
                </a:lnTo>
                <a:lnTo>
                  <a:pt x="4923502" y="121517"/>
                </a:lnTo>
                <a:lnTo>
                  <a:pt x="4947640" y="160407"/>
                </a:lnTo>
                <a:lnTo>
                  <a:pt x="4965638" y="202993"/>
                </a:lnTo>
                <a:lnTo>
                  <a:pt x="4976885" y="248664"/>
                </a:lnTo>
                <a:lnTo>
                  <a:pt x="4980769" y="296807"/>
                </a:lnTo>
                <a:lnTo>
                  <a:pt x="4980769" y="1484028"/>
                </a:lnTo>
                <a:lnTo>
                  <a:pt x="4976885" y="1532171"/>
                </a:lnTo>
                <a:lnTo>
                  <a:pt x="4965638" y="1577842"/>
                </a:lnTo>
                <a:lnTo>
                  <a:pt x="4947640" y="1620428"/>
                </a:lnTo>
                <a:lnTo>
                  <a:pt x="4923502" y="1659318"/>
                </a:lnTo>
                <a:lnTo>
                  <a:pt x="4893836" y="1693902"/>
                </a:lnTo>
                <a:lnTo>
                  <a:pt x="4859252" y="1723568"/>
                </a:lnTo>
                <a:lnTo>
                  <a:pt x="4820362" y="1747706"/>
                </a:lnTo>
                <a:lnTo>
                  <a:pt x="4777776" y="1765704"/>
                </a:lnTo>
                <a:lnTo>
                  <a:pt x="4732105" y="1776951"/>
                </a:lnTo>
                <a:lnTo>
                  <a:pt x="4683962" y="1780835"/>
                </a:lnTo>
                <a:lnTo>
                  <a:pt x="296807" y="1780835"/>
                </a:lnTo>
                <a:lnTo>
                  <a:pt x="248664" y="1776951"/>
                </a:lnTo>
                <a:lnTo>
                  <a:pt x="202993" y="1765704"/>
                </a:lnTo>
                <a:lnTo>
                  <a:pt x="160407" y="1747706"/>
                </a:lnTo>
                <a:lnTo>
                  <a:pt x="121517" y="1723568"/>
                </a:lnTo>
                <a:lnTo>
                  <a:pt x="86933" y="1693902"/>
                </a:lnTo>
                <a:lnTo>
                  <a:pt x="57266" y="1659318"/>
                </a:lnTo>
                <a:lnTo>
                  <a:pt x="33129" y="1620428"/>
                </a:lnTo>
                <a:lnTo>
                  <a:pt x="15131" y="1577842"/>
                </a:lnTo>
                <a:lnTo>
                  <a:pt x="3884" y="1532171"/>
                </a:lnTo>
                <a:lnTo>
                  <a:pt x="0" y="1484028"/>
                </a:lnTo>
                <a:lnTo>
                  <a:pt x="0" y="296807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9916" y="4690311"/>
            <a:ext cx="2029568" cy="948489"/>
          </a:xfrm>
          <a:prstGeom prst="rect">
            <a:avLst/>
          </a:prstGeom>
        </p:spPr>
        <p:txBody>
          <a:bodyPr vert="horz" wrap="square" lIns="0" tIns="20407" rIns="0" bIns="0" rtlCol="0">
            <a:spAutoFit/>
          </a:bodyPr>
          <a:lstStyle/>
          <a:p>
            <a:pPr marL="7701" marR="3081" indent="-385" defTabSz="554466" eaLnBrk="1" fontAlgn="auto" hangingPunct="1">
              <a:lnSpc>
                <a:spcPct val="115100"/>
              </a:lnSpc>
              <a:spcBef>
                <a:spcPts val="161"/>
              </a:spcBef>
              <a:spcAft>
                <a:spcPts val="0"/>
              </a:spcAft>
              <a:tabLst>
                <a:tab pos="716186" algn="l"/>
                <a:tab pos="766627" algn="l"/>
              </a:tabLst>
            </a:pPr>
            <a:r>
              <a:rPr sz="1600" b="1" spc="-33" dirty="0">
                <a:solidFill>
                  <a:srgbClr val="C00000"/>
                </a:solidFill>
                <a:latin typeface="SenticoSansDT"/>
                <a:cs typeface="SenticoSansDT"/>
              </a:rPr>
              <a:t>A</a:t>
            </a:r>
            <a:r>
              <a:rPr sz="1200" b="1" spc="-33" dirty="0">
                <a:solidFill>
                  <a:srgbClr val="C00000"/>
                </a:solidFill>
                <a:latin typeface="SenticoSansDT"/>
                <a:cs typeface="SenticoSansDT"/>
              </a:rPr>
              <a:t>TRAER	</a:t>
            </a:r>
            <a:r>
              <a:rPr sz="1200" b="1" spc="-6" dirty="0">
                <a:solidFill>
                  <a:srgbClr val="C00000"/>
                </a:solidFill>
                <a:latin typeface="SenticoSansDT"/>
                <a:cs typeface="SenticoSansDT"/>
              </a:rPr>
              <a:t>A </a:t>
            </a:r>
            <a:r>
              <a:rPr sz="1200" b="1" spc="-15" dirty="0">
                <a:solidFill>
                  <a:srgbClr val="C00000"/>
                </a:solidFill>
                <a:latin typeface="SenticoSansDT"/>
                <a:cs typeface="SenticoSansDT"/>
              </a:rPr>
              <a:t>LAS  </a:t>
            </a:r>
            <a:r>
              <a:rPr sz="1200" b="1" spc="24" dirty="0">
                <a:solidFill>
                  <a:srgbClr val="C00000"/>
                </a:solidFill>
                <a:latin typeface="SenticoSansDT"/>
                <a:cs typeface="SenticoSansDT"/>
              </a:rPr>
              <a:t>M</a:t>
            </a:r>
            <a:r>
              <a:rPr sz="12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200" b="1" spc="-30" dirty="0">
                <a:solidFill>
                  <a:srgbClr val="C00000"/>
                </a:solidFill>
                <a:latin typeface="SenticoSansDT"/>
                <a:cs typeface="SenticoSansDT"/>
              </a:rPr>
              <a:t>J</a:t>
            </a:r>
            <a:r>
              <a:rPr sz="1200" b="1" spc="-64" dirty="0">
                <a:solidFill>
                  <a:srgbClr val="C00000"/>
                </a:solidFill>
                <a:latin typeface="SenticoSansDT"/>
                <a:cs typeface="SenticoSansDT"/>
              </a:rPr>
              <a:t>O</a:t>
            </a:r>
            <a:r>
              <a:rPr sz="1200" b="1" spc="-27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sz="12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200" b="1" spc="-3" dirty="0">
                <a:solidFill>
                  <a:srgbClr val="C00000"/>
                </a:solidFill>
                <a:latin typeface="SenticoSansDT"/>
                <a:cs typeface="SenticoSansDT"/>
              </a:rPr>
              <a:t>S</a:t>
            </a:r>
            <a:r>
              <a:rPr lang="es-ES" sz="1200" b="1" spc="-3" dirty="0">
                <a:solidFill>
                  <a:srgbClr val="C00000"/>
                </a:solidFill>
                <a:latin typeface="SenticoSansDT"/>
                <a:cs typeface="SenticoSansDT"/>
              </a:rPr>
              <a:t> </a:t>
            </a:r>
            <a:r>
              <a:rPr sz="12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200" b="1" spc="24" dirty="0">
                <a:solidFill>
                  <a:srgbClr val="C00000"/>
                </a:solidFill>
                <a:latin typeface="SenticoSansDT"/>
                <a:cs typeface="SenticoSansDT"/>
              </a:rPr>
              <a:t>M</a:t>
            </a:r>
            <a:r>
              <a:rPr sz="1200" b="1" spc="12" dirty="0">
                <a:solidFill>
                  <a:srgbClr val="C00000"/>
                </a:solidFill>
                <a:latin typeface="SenticoSansDT"/>
                <a:cs typeface="SenticoSansDT"/>
              </a:rPr>
              <a:t>P</a:t>
            </a:r>
            <a:r>
              <a:rPr sz="1200" b="1" spc="-30" dirty="0">
                <a:solidFill>
                  <a:srgbClr val="C00000"/>
                </a:solidFill>
                <a:latin typeface="SenticoSansDT"/>
                <a:cs typeface="SenticoSansDT"/>
              </a:rPr>
              <a:t>R</a:t>
            </a:r>
            <a:r>
              <a:rPr sz="1200" b="1" spc="-55" dirty="0">
                <a:solidFill>
                  <a:srgbClr val="C00000"/>
                </a:solidFill>
                <a:latin typeface="SenticoSansDT"/>
                <a:cs typeface="SenticoSansDT"/>
              </a:rPr>
              <a:t>E</a:t>
            </a:r>
            <a:r>
              <a:rPr sz="1200" b="1" spc="-52" dirty="0">
                <a:solidFill>
                  <a:srgbClr val="C00000"/>
                </a:solidFill>
                <a:latin typeface="SenticoSansDT"/>
                <a:cs typeface="SenticoSansDT"/>
              </a:rPr>
              <a:t>S</a:t>
            </a:r>
            <a:r>
              <a:rPr sz="1200" b="1" spc="-49" dirty="0">
                <a:solidFill>
                  <a:srgbClr val="C00000"/>
                </a:solidFill>
                <a:latin typeface="SenticoSansDT"/>
                <a:cs typeface="SenticoSansDT"/>
              </a:rPr>
              <a:t>A</a:t>
            </a:r>
            <a:r>
              <a:rPr sz="1200" b="1" spc="-3" dirty="0">
                <a:solidFill>
                  <a:srgbClr val="C00000"/>
                </a:solidFill>
                <a:latin typeface="SenticoSansDT"/>
                <a:cs typeface="SenticoSansDT"/>
              </a:rPr>
              <a:t>S</a:t>
            </a:r>
            <a:endParaRPr lang="es-ES" sz="1200" b="1" spc="-3" dirty="0">
              <a:solidFill>
                <a:srgbClr val="C00000"/>
              </a:solidFill>
              <a:latin typeface="SenticoSansDT"/>
              <a:cs typeface="SenticoSansDT"/>
            </a:endParaRPr>
          </a:p>
          <a:p>
            <a:pPr marL="7701" marR="3081" indent="-385" defTabSz="554466" eaLnBrk="1" fontAlgn="auto" hangingPunct="1">
              <a:lnSpc>
                <a:spcPct val="115100"/>
              </a:lnSpc>
              <a:spcBef>
                <a:spcPts val="161"/>
              </a:spcBef>
              <a:spcAft>
                <a:spcPts val="0"/>
              </a:spcAft>
              <a:tabLst>
                <a:tab pos="716186" algn="l"/>
                <a:tab pos="766627" algn="l"/>
              </a:tabLst>
            </a:pPr>
            <a:r>
              <a:rPr lang="es-ES" sz="1200" b="1" spc="-3" dirty="0">
                <a:solidFill>
                  <a:srgbClr val="C00000"/>
                </a:solidFill>
                <a:latin typeface="SenticoSansDT"/>
                <a:cs typeface="SenticoSansDT"/>
              </a:rPr>
              <a:t>(INVERSIONISTAS Y ASESORES)</a:t>
            </a:r>
            <a:endParaRPr sz="1200" dirty="0">
              <a:solidFill>
                <a:srgbClr val="C00000"/>
              </a:solidFill>
              <a:latin typeface="SenticoSansDT"/>
              <a:cs typeface="SenticoSansD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51306" y="442292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727" y="0"/>
                </a:moveTo>
                <a:lnTo>
                  <a:pt x="312643" y="3302"/>
                </a:lnTo>
                <a:lnTo>
                  <a:pt x="265566" y="12921"/>
                </a:lnTo>
                <a:lnTo>
                  <a:pt x="220927" y="28426"/>
                </a:lnTo>
                <a:lnTo>
                  <a:pt x="179157" y="49387"/>
                </a:lnTo>
                <a:lnTo>
                  <a:pt x="140687" y="75371"/>
                </a:lnTo>
                <a:lnTo>
                  <a:pt x="105948" y="105949"/>
                </a:lnTo>
                <a:lnTo>
                  <a:pt x="75371" y="140689"/>
                </a:lnTo>
                <a:lnTo>
                  <a:pt x="49386" y="179160"/>
                </a:lnTo>
                <a:lnTo>
                  <a:pt x="28426" y="220932"/>
                </a:lnTo>
                <a:lnTo>
                  <a:pt x="12921" y="265572"/>
                </a:lnTo>
                <a:lnTo>
                  <a:pt x="3302" y="312651"/>
                </a:lnTo>
                <a:lnTo>
                  <a:pt x="0" y="361737"/>
                </a:lnTo>
                <a:lnTo>
                  <a:pt x="3302" y="410821"/>
                </a:lnTo>
                <a:lnTo>
                  <a:pt x="12921" y="457898"/>
                </a:lnTo>
                <a:lnTo>
                  <a:pt x="28426" y="502537"/>
                </a:lnTo>
                <a:lnTo>
                  <a:pt x="49386" y="544307"/>
                </a:lnTo>
                <a:lnTo>
                  <a:pt x="75371" y="582777"/>
                </a:lnTo>
                <a:lnTo>
                  <a:pt x="105948" y="617516"/>
                </a:lnTo>
                <a:lnTo>
                  <a:pt x="140687" y="648093"/>
                </a:lnTo>
                <a:lnTo>
                  <a:pt x="179157" y="674077"/>
                </a:lnTo>
                <a:lnTo>
                  <a:pt x="220927" y="695038"/>
                </a:lnTo>
                <a:lnTo>
                  <a:pt x="265566" y="710543"/>
                </a:lnTo>
                <a:lnTo>
                  <a:pt x="312643" y="720162"/>
                </a:lnTo>
                <a:lnTo>
                  <a:pt x="361727" y="723464"/>
                </a:lnTo>
                <a:lnTo>
                  <a:pt x="410811" y="720162"/>
                </a:lnTo>
                <a:lnTo>
                  <a:pt x="457888" y="710543"/>
                </a:lnTo>
                <a:lnTo>
                  <a:pt x="502528" y="695038"/>
                </a:lnTo>
                <a:lnTo>
                  <a:pt x="544299" y="674077"/>
                </a:lnTo>
                <a:lnTo>
                  <a:pt x="582770" y="648093"/>
                </a:lnTo>
                <a:lnTo>
                  <a:pt x="617511" y="617516"/>
                </a:lnTo>
                <a:lnTo>
                  <a:pt x="648089" y="582777"/>
                </a:lnTo>
                <a:lnTo>
                  <a:pt x="674075" y="544307"/>
                </a:lnTo>
                <a:lnTo>
                  <a:pt x="695036" y="502537"/>
                </a:lnTo>
                <a:lnTo>
                  <a:pt x="710542" y="457898"/>
                </a:lnTo>
                <a:lnTo>
                  <a:pt x="720162" y="410821"/>
                </a:lnTo>
                <a:lnTo>
                  <a:pt x="723464" y="361737"/>
                </a:lnTo>
                <a:lnTo>
                  <a:pt x="720162" y="312651"/>
                </a:lnTo>
                <a:lnTo>
                  <a:pt x="710542" y="265572"/>
                </a:lnTo>
                <a:lnTo>
                  <a:pt x="695036" y="220932"/>
                </a:lnTo>
                <a:lnTo>
                  <a:pt x="674075" y="179160"/>
                </a:lnTo>
                <a:lnTo>
                  <a:pt x="648089" y="140689"/>
                </a:lnTo>
                <a:lnTo>
                  <a:pt x="617511" y="105949"/>
                </a:lnTo>
                <a:lnTo>
                  <a:pt x="582770" y="75371"/>
                </a:lnTo>
                <a:lnTo>
                  <a:pt x="544299" y="49387"/>
                </a:lnTo>
                <a:lnTo>
                  <a:pt x="502528" y="28426"/>
                </a:lnTo>
                <a:lnTo>
                  <a:pt x="457888" y="12921"/>
                </a:lnTo>
                <a:lnTo>
                  <a:pt x="410811" y="3302"/>
                </a:lnTo>
                <a:lnTo>
                  <a:pt x="36172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51306" y="4422924"/>
            <a:ext cx="439004" cy="438974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0" y="361737"/>
                </a:moveTo>
                <a:lnTo>
                  <a:pt x="3302" y="312651"/>
                </a:lnTo>
                <a:lnTo>
                  <a:pt x="12921" y="265572"/>
                </a:lnTo>
                <a:lnTo>
                  <a:pt x="28426" y="220932"/>
                </a:lnTo>
                <a:lnTo>
                  <a:pt x="49386" y="179160"/>
                </a:lnTo>
                <a:lnTo>
                  <a:pt x="75371" y="140689"/>
                </a:lnTo>
                <a:lnTo>
                  <a:pt x="105948" y="105949"/>
                </a:lnTo>
                <a:lnTo>
                  <a:pt x="140687" y="75371"/>
                </a:lnTo>
                <a:lnTo>
                  <a:pt x="179157" y="49387"/>
                </a:lnTo>
                <a:lnTo>
                  <a:pt x="220927" y="28426"/>
                </a:lnTo>
                <a:lnTo>
                  <a:pt x="265566" y="12921"/>
                </a:lnTo>
                <a:lnTo>
                  <a:pt x="312643" y="3302"/>
                </a:lnTo>
                <a:lnTo>
                  <a:pt x="361727" y="0"/>
                </a:lnTo>
                <a:lnTo>
                  <a:pt x="410811" y="3302"/>
                </a:lnTo>
                <a:lnTo>
                  <a:pt x="457888" y="12921"/>
                </a:lnTo>
                <a:lnTo>
                  <a:pt x="502528" y="28426"/>
                </a:lnTo>
                <a:lnTo>
                  <a:pt x="544299" y="49387"/>
                </a:lnTo>
                <a:lnTo>
                  <a:pt x="582770" y="75371"/>
                </a:lnTo>
                <a:lnTo>
                  <a:pt x="617511" y="105949"/>
                </a:lnTo>
                <a:lnTo>
                  <a:pt x="648089" y="140689"/>
                </a:lnTo>
                <a:lnTo>
                  <a:pt x="674075" y="179160"/>
                </a:lnTo>
                <a:lnTo>
                  <a:pt x="695036" y="220932"/>
                </a:lnTo>
                <a:lnTo>
                  <a:pt x="710542" y="265572"/>
                </a:lnTo>
                <a:lnTo>
                  <a:pt x="720162" y="312651"/>
                </a:lnTo>
                <a:lnTo>
                  <a:pt x="723464" y="361737"/>
                </a:lnTo>
                <a:lnTo>
                  <a:pt x="720162" y="410821"/>
                </a:lnTo>
                <a:lnTo>
                  <a:pt x="710542" y="457898"/>
                </a:lnTo>
                <a:lnTo>
                  <a:pt x="695036" y="502537"/>
                </a:lnTo>
                <a:lnTo>
                  <a:pt x="674075" y="544307"/>
                </a:lnTo>
                <a:lnTo>
                  <a:pt x="648089" y="582777"/>
                </a:lnTo>
                <a:lnTo>
                  <a:pt x="617511" y="617516"/>
                </a:lnTo>
                <a:lnTo>
                  <a:pt x="582770" y="648093"/>
                </a:lnTo>
                <a:lnTo>
                  <a:pt x="544299" y="674077"/>
                </a:lnTo>
                <a:lnTo>
                  <a:pt x="502528" y="695038"/>
                </a:lnTo>
                <a:lnTo>
                  <a:pt x="457888" y="710543"/>
                </a:lnTo>
                <a:lnTo>
                  <a:pt x="410811" y="720162"/>
                </a:lnTo>
                <a:lnTo>
                  <a:pt x="361727" y="723464"/>
                </a:lnTo>
                <a:lnTo>
                  <a:pt x="312643" y="720162"/>
                </a:lnTo>
                <a:lnTo>
                  <a:pt x="265566" y="710543"/>
                </a:lnTo>
                <a:lnTo>
                  <a:pt x="220927" y="695038"/>
                </a:lnTo>
                <a:lnTo>
                  <a:pt x="179157" y="674077"/>
                </a:lnTo>
                <a:lnTo>
                  <a:pt x="140687" y="648093"/>
                </a:lnTo>
                <a:lnTo>
                  <a:pt x="105948" y="617516"/>
                </a:lnTo>
                <a:lnTo>
                  <a:pt x="75371" y="582777"/>
                </a:lnTo>
                <a:lnTo>
                  <a:pt x="49386" y="544307"/>
                </a:lnTo>
                <a:lnTo>
                  <a:pt x="28426" y="502537"/>
                </a:lnTo>
                <a:lnTo>
                  <a:pt x="12921" y="457898"/>
                </a:lnTo>
                <a:lnTo>
                  <a:pt x="3302" y="410821"/>
                </a:lnTo>
                <a:lnTo>
                  <a:pt x="0" y="361737"/>
                </a:lnTo>
                <a:close/>
              </a:path>
            </a:pathLst>
          </a:custGeom>
          <a:ln w="2782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3898" y="4430094"/>
            <a:ext cx="194856" cy="38005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defTabSz="554466" eaLnBrk="1" fontAlgn="auto" hangingPunct="1">
              <a:spcBef>
                <a:spcPts val="55"/>
              </a:spcBef>
              <a:spcAft>
                <a:spcPts val="0"/>
              </a:spcAft>
            </a:pPr>
            <a:r>
              <a:rPr sz="2400" b="1" spc="-3" dirty="0">
                <a:solidFill>
                  <a:srgbClr val="FFFFFF"/>
                </a:solidFill>
                <a:latin typeface="SenticoSansDT"/>
                <a:cs typeface="SenticoSansDT"/>
              </a:rPr>
              <a:t>3</a:t>
            </a:r>
            <a:endParaRPr sz="24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14110" y="4667596"/>
            <a:ext cx="894354" cy="860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2597" y="1291284"/>
            <a:ext cx="2712970" cy="661391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66" eaLnBrk="1" fontAlgn="auto" hangingPunct="1">
              <a:spcBef>
                <a:spcPts val="64"/>
              </a:spcBef>
              <a:spcAft>
                <a:spcPts val="0"/>
              </a:spcAft>
            </a:pPr>
            <a:r>
              <a:rPr sz="2100" b="1" spc="-18" dirty="0">
                <a:solidFill>
                  <a:prstClr val="black"/>
                </a:solidFill>
                <a:latin typeface="SenticoSansDT"/>
                <a:cs typeface="SenticoSansDT"/>
              </a:rPr>
              <a:t>¿Q</a:t>
            </a:r>
            <a:r>
              <a:rPr sz="1700" b="1" spc="-18" dirty="0">
                <a:solidFill>
                  <a:prstClr val="black"/>
                </a:solidFill>
                <a:latin typeface="SenticoSansDT"/>
                <a:cs typeface="SenticoSansDT"/>
              </a:rPr>
              <a:t>UÉ </a:t>
            </a:r>
            <a:r>
              <a:rPr sz="1700" b="1" spc="-3" dirty="0">
                <a:solidFill>
                  <a:prstClr val="black"/>
                </a:solidFill>
                <a:latin typeface="SenticoSansDT"/>
                <a:cs typeface="SenticoSansDT"/>
              </a:rPr>
              <a:t>VENIMOS</a:t>
            </a:r>
            <a:r>
              <a:rPr sz="1700" b="1" spc="82" dirty="0">
                <a:solidFill>
                  <a:prstClr val="black"/>
                </a:solidFill>
                <a:latin typeface="SenticoSansDT"/>
                <a:cs typeface="SenticoSansDT"/>
              </a:rPr>
              <a:t> </a:t>
            </a:r>
            <a:r>
              <a:rPr sz="1700" b="1" spc="-9" dirty="0">
                <a:solidFill>
                  <a:prstClr val="black"/>
                </a:solidFill>
                <a:latin typeface="SenticoSansDT"/>
                <a:cs typeface="SenticoSansDT"/>
              </a:rPr>
              <a:t>HACIENDO</a:t>
            </a:r>
            <a:r>
              <a:rPr sz="2100" b="1" spc="-9" dirty="0">
                <a:solidFill>
                  <a:prstClr val="black"/>
                </a:solidFill>
                <a:latin typeface="SenticoSansDT"/>
                <a:cs typeface="SenticoSansDT"/>
              </a:rPr>
              <a:t>?</a:t>
            </a:r>
            <a:endParaRPr sz="21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96163" y="1925660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4683962" y="0"/>
                </a:moveTo>
                <a:lnTo>
                  <a:pt x="296807" y="0"/>
                </a:lnTo>
                <a:lnTo>
                  <a:pt x="248664" y="3884"/>
                </a:lnTo>
                <a:lnTo>
                  <a:pt x="202993" y="15131"/>
                </a:lnTo>
                <a:lnTo>
                  <a:pt x="160407" y="33129"/>
                </a:lnTo>
                <a:lnTo>
                  <a:pt x="121517" y="57266"/>
                </a:lnTo>
                <a:lnTo>
                  <a:pt x="86933" y="86933"/>
                </a:lnTo>
                <a:lnTo>
                  <a:pt x="57266" y="121517"/>
                </a:lnTo>
                <a:lnTo>
                  <a:pt x="33129" y="160407"/>
                </a:lnTo>
                <a:lnTo>
                  <a:pt x="15131" y="202993"/>
                </a:lnTo>
                <a:lnTo>
                  <a:pt x="3884" y="248664"/>
                </a:lnTo>
                <a:lnTo>
                  <a:pt x="0" y="296807"/>
                </a:lnTo>
                <a:lnTo>
                  <a:pt x="0" y="1484028"/>
                </a:lnTo>
                <a:lnTo>
                  <a:pt x="3884" y="1532171"/>
                </a:lnTo>
                <a:lnTo>
                  <a:pt x="15131" y="1577842"/>
                </a:lnTo>
                <a:lnTo>
                  <a:pt x="33129" y="1620428"/>
                </a:lnTo>
                <a:lnTo>
                  <a:pt x="57266" y="1659318"/>
                </a:lnTo>
                <a:lnTo>
                  <a:pt x="86933" y="1693902"/>
                </a:lnTo>
                <a:lnTo>
                  <a:pt x="121517" y="1723568"/>
                </a:lnTo>
                <a:lnTo>
                  <a:pt x="160407" y="1747706"/>
                </a:lnTo>
                <a:lnTo>
                  <a:pt x="202993" y="1765704"/>
                </a:lnTo>
                <a:lnTo>
                  <a:pt x="248664" y="1776951"/>
                </a:lnTo>
                <a:lnTo>
                  <a:pt x="296807" y="1780835"/>
                </a:lnTo>
                <a:lnTo>
                  <a:pt x="4683962" y="1780835"/>
                </a:lnTo>
                <a:lnTo>
                  <a:pt x="4732105" y="1776951"/>
                </a:lnTo>
                <a:lnTo>
                  <a:pt x="4777776" y="1765704"/>
                </a:lnTo>
                <a:lnTo>
                  <a:pt x="4820362" y="1747706"/>
                </a:lnTo>
                <a:lnTo>
                  <a:pt x="4859252" y="1723568"/>
                </a:lnTo>
                <a:lnTo>
                  <a:pt x="4893836" y="1693902"/>
                </a:lnTo>
                <a:lnTo>
                  <a:pt x="4923502" y="1659318"/>
                </a:lnTo>
                <a:lnTo>
                  <a:pt x="4947640" y="1620428"/>
                </a:lnTo>
                <a:lnTo>
                  <a:pt x="4965638" y="1577842"/>
                </a:lnTo>
                <a:lnTo>
                  <a:pt x="4976885" y="1532171"/>
                </a:lnTo>
                <a:lnTo>
                  <a:pt x="4980769" y="1484028"/>
                </a:lnTo>
                <a:lnTo>
                  <a:pt x="4980769" y="296807"/>
                </a:lnTo>
                <a:lnTo>
                  <a:pt x="4976885" y="248664"/>
                </a:lnTo>
                <a:lnTo>
                  <a:pt x="4965638" y="202993"/>
                </a:lnTo>
                <a:lnTo>
                  <a:pt x="4947640" y="160407"/>
                </a:lnTo>
                <a:lnTo>
                  <a:pt x="4923502" y="121517"/>
                </a:lnTo>
                <a:lnTo>
                  <a:pt x="4893836" y="86933"/>
                </a:lnTo>
                <a:lnTo>
                  <a:pt x="4859252" y="57266"/>
                </a:lnTo>
                <a:lnTo>
                  <a:pt x="4820362" y="33129"/>
                </a:lnTo>
                <a:lnTo>
                  <a:pt x="4777776" y="15131"/>
                </a:lnTo>
                <a:lnTo>
                  <a:pt x="4732105" y="3884"/>
                </a:lnTo>
                <a:lnTo>
                  <a:pt x="468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96163" y="1925660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0" y="296807"/>
                </a:moveTo>
                <a:lnTo>
                  <a:pt x="3884" y="248664"/>
                </a:lnTo>
                <a:lnTo>
                  <a:pt x="15131" y="202993"/>
                </a:lnTo>
                <a:lnTo>
                  <a:pt x="33129" y="160407"/>
                </a:lnTo>
                <a:lnTo>
                  <a:pt x="57266" y="121517"/>
                </a:lnTo>
                <a:lnTo>
                  <a:pt x="86933" y="86933"/>
                </a:lnTo>
                <a:lnTo>
                  <a:pt x="121517" y="57266"/>
                </a:lnTo>
                <a:lnTo>
                  <a:pt x="160407" y="33129"/>
                </a:lnTo>
                <a:lnTo>
                  <a:pt x="202993" y="15131"/>
                </a:lnTo>
                <a:lnTo>
                  <a:pt x="248664" y="3884"/>
                </a:lnTo>
                <a:lnTo>
                  <a:pt x="296807" y="0"/>
                </a:lnTo>
                <a:lnTo>
                  <a:pt x="4683962" y="0"/>
                </a:lnTo>
                <a:lnTo>
                  <a:pt x="4732105" y="3884"/>
                </a:lnTo>
                <a:lnTo>
                  <a:pt x="4777776" y="15131"/>
                </a:lnTo>
                <a:lnTo>
                  <a:pt x="4820362" y="33129"/>
                </a:lnTo>
                <a:lnTo>
                  <a:pt x="4859252" y="57266"/>
                </a:lnTo>
                <a:lnTo>
                  <a:pt x="4893836" y="86933"/>
                </a:lnTo>
                <a:lnTo>
                  <a:pt x="4923502" y="121517"/>
                </a:lnTo>
                <a:lnTo>
                  <a:pt x="4947640" y="160407"/>
                </a:lnTo>
                <a:lnTo>
                  <a:pt x="4965638" y="202993"/>
                </a:lnTo>
                <a:lnTo>
                  <a:pt x="4976885" y="248664"/>
                </a:lnTo>
                <a:lnTo>
                  <a:pt x="4980769" y="296807"/>
                </a:lnTo>
                <a:lnTo>
                  <a:pt x="4980769" y="1484028"/>
                </a:lnTo>
                <a:lnTo>
                  <a:pt x="4976885" y="1532171"/>
                </a:lnTo>
                <a:lnTo>
                  <a:pt x="4965638" y="1577842"/>
                </a:lnTo>
                <a:lnTo>
                  <a:pt x="4947640" y="1620428"/>
                </a:lnTo>
                <a:lnTo>
                  <a:pt x="4923502" y="1659318"/>
                </a:lnTo>
                <a:lnTo>
                  <a:pt x="4893836" y="1693902"/>
                </a:lnTo>
                <a:lnTo>
                  <a:pt x="4859252" y="1723568"/>
                </a:lnTo>
                <a:lnTo>
                  <a:pt x="4820362" y="1747706"/>
                </a:lnTo>
                <a:lnTo>
                  <a:pt x="4777776" y="1765704"/>
                </a:lnTo>
                <a:lnTo>
                  <a:pt x="4732105" y="1776951"/>
                </a:lnTo>
                <a:lnTo>
                  <a:pt x="4683962" y="1780835"/>
                </a:lnTo>
                <a:lnTo>
                  <a:pt x="296807" y="1780835"/>
                </a:lnTo>
                <a:lnTo>
                  <a:pt x="248664" y="1776951"/>
                </a:lnTo>
                <a:lnTo>
                  <a:pt x="202993" y="1765704"/>
                </a:lnTo>
                <a:lnTo>
                  <a:pt x="160407" y="1747706"/>
                </a:lnTo>
                <a:lnTo>
                  <a:pt x="121517" y="1723568"/>
                </a:lnTo>
                <a:lnTo>
                  <a:pt x="86933" y="1693902"/>
                </a:lnTo>
                <a:lnTo>
                  <a:pt x="57266" y="1659318"/>
                </a:lnTo>
                <a:lnTo>
                  <a:pt x="33129" y="1620428"/>
                </a:lnTo>
                <a:lnTo>
                  <a:pt x="15131" y="1577842"/>
                </a:lnTo>
                <a:lnTo>
                  <a:pt x="3884" y="1532171"/>
                </a:lnTo>
                <a:lnTo>
                  <a:pt x="0" y="1484028"/>
                </a:lnTo>
                <a:lnTo>
                  <a:pt x="0" y="296807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37444" y="2116686"/>
            <a:ext cx="2036364" cy="491342"/>
          </a:xfrm>
          <a:prstGeom prst="rect">
            <a:avLst/>
          </a:prstGeom>
        </p:spPr>
        <p:txBody>
          <a:bodyPr vert="horz" wrap="square" lIns="0" tIns="51212" rIns="0" bIns="0" rtlCol="0">
            <a:spAutoFit/>
          </a:bodyPr>
          <a:lstStyle/>
          <a:p>
            <a:pPr marL="7701" marR="3081" defTabSz="554466" eaLnBrk="1" fontAlgn="auto" hangingPunct="1">
              <a:lnSpc>
                <a:spcPts val="1728"/>
              </a:lnSpc>
              <a:spcBef>
                <a:spcPts val="403"/>
              </a:spcBef>
              <a:spcAft>
                <a:spcPts val="0"/>
              </a:spcAft>
              <a:tabLst>
                <a:tab pos="648803" algn="l"/>
                <a:tab pos="1441613" algn="l"/>
              </a:tabLst>
            </a:pPr>
            <a:r>
              <a:rPr sz="1700" b="1" spc="-45" dirty="0">
                <a:solidFill>
                  <a:schemeClr val="tx2"/>
                </a:solidFill>
                <a:latin typeface="SenticoSansDT"/>
                <a:cs typeface="SenticoSansDT"/>
              </a:rPr>
              <a:t>M</a:t>
            </a:r>
            <a:r>
              <a:rPr sz="1300" b="1" spc="-45" dirty="0">
                <a:solidFill>
                  <a:schemeClr val="tx2"/>
                </a:solidFill>
                <a:latin typeface="SenticoSansDT"/>
                <a:cs typeface="SenticoSansDT"/>
              </a:rPr>
              <a:t>AYOR	</a:t>
            </a:r>
            <a:r>
              <a:rPr sz="1300" b="1" spc="-24" dirty="0">
                <a:solidFill>
                  <a:schemeClr val="tx2"/>
                </a:solidFill>
                <a:latin typeface="SenticoSansDT"/>
                <a:cs typeface="SenticoSansDT"/>
              </a:rPr>
              <a:t>DIFUSIÓN	</a:t>
            </a:r>
            <a:r>
              <a:rPr sz="1500" spc="9" dirty="0">
                <a:solidFill>
                  <a:schemeClr val="tx2"/>
                </a:solidFill>
                <a:latin typeface="SenticoSansDT"/>
                <a:cs typeface="SenticoSansDT"/>
              </a:rPr>
              <a:t>(</a:t>
            </a:r>
            <a:r>
              <a:rPr sz="1200" spc="9" dirty="0">
                <a:solidFill>
                  <a:schemeClr val="tx2"/>
                </a:solidFill>
                <a:latin typeface="SenticoSansDT"/>
                <a:cs typeface="SenticoSansDT"/>
              </a:rPr>
              <a:t>LOCAL</a:t>
            </a:r>
            <a:r>
              <a:rPr sz="1200" spc="-106" dirty="0">
                <a:solidFill>
                  <a:schemeClr val="tx2"/>
                </a:solidFill>
                <a:latin typeface="SenticoSansDT"/>
                <a:cs typeface="SenticoSansDT"/>
              </a:rPr>
              <a:t> </a:t>
            </a:r>
            <a:r>
              <a:rPr sz="1200" spc="3" dirty="0">
                <a:solidFill>
                  <a:schemeClr val="tx2"/>
                </a:solidFill>
                <a:latin typeface="SenticoSansDT"/>
                <a:cs typeface="SenticoSansDT"/>
              </a:rPr>
              <a:t>E  </a:t>
            </a:r>
            <a:r>
              <a:rPr sz="1200" spc="15" dirty="0">
                <a:solidFill>
                  <a:schemeClr val="tx2"/>
                </a:solidFill>
                <a:latin typeface="SenticoSansDT"/>
                <a:cs typeface="SenticoSansDT"/>
              </a:rPr>
              <a:t>INTERNACIONAL</a:t>
            </a:r>
            <a:r>
              <a:rPr sz="1500" spc="15" dirty="0">
                <a:solidFill>
                  <a:schemeClr val="tx2"/>
                </a:solidFill>
                <a:latin typeface="SenticoSansDT"/>
                <a:cs typeface="SenticoSansDT"/>
              </a:rPr>
              <a:t>)</a:t>
            </a:r>
            <a:endParaRPr sz="1500" dirty="0">
              <a:solidFill>
                <a:schemeClr val="tx2"/>
              </a:solidFill>
              <a:latin typeface="SenticoSansDT"/>
              <a:cs typeface="SenticoSansD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90225" y="1900351"/>
            <a:ext cx="641231" cy="9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58668" y="3511758"/>
            <a:ext cx="439004" cy="422031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347821" y="0"/>
                </a:moveTo>
                <a:lnTo>
                  <a:pt x="0" y="347821"/>
                </a:lnTo>
                <a:lnTo>
                  <a:pt x="347821" y="695643"/>
                </a:lnTo>
                <a:lnTo>
                  <a:pt x="347821" y="521732"/>
                </a:lnTo>
                <a:lnTo>
                  <a:pt x="723464" y="521732"/>
                </a:lnTo>
                <a:lnTo>
                  <a:pt x="723464" y="173910"/>
                </a:lnTo>
                <a:lnTo>
                  <a:pt x="347821" y="173910"/>
                </a:lnTo>
                <a:lnTo>
                  <a:pt x="347821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58668" y="3511758"/>
            <a:ext cx="439004" cy="422031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723464" y="521732"/>
                </a:moveTo>
                <a:lnTo>
                  <a:pt x="347821" y="521732"/>
                </a:lnTo>
                <a:lnTo>
                  <a:pt x="347821" y="695643"/>
                </a:lnTo>
                <a:lnTo>
                  <a:pt x="0" y="347821"/>
                </a:lnTo>
                <a:lnTo>
                  <a:pt x="347821" y="0"/>
                </a:lnTo>
                <a:lnTo>
                  <a:pt x="347821" y="173910"/>
                </a:lnTo>
                <a:lnTo>
                  <a:pt x="723464" y="173910"/>
                </a:lnTo>
                <a:lnTo>
                  <a:pt x="723464" y="521732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96163" y="3275534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4683962" y="0"/>
                </a:moveTo>
                <a:lnTo>
                  <a:pt x="296807" y="0"/>
                </a:lnTo>
                <a:lnTo>
                  <a:pt x="248664" y="3884"/>
                </a:lnTo>
                <a:lnTo>
                  <a:pt x="202993" y="15131"/>
                </a:lnTo>
                <a:lnTo>
                  <a:pt x="160407" y="33129"/>
                </a:lnTo>
                <a:lnTo>
                  <a:pt x="121517" y="57266"/>
                </a:lnTo>
                <a:lnTo>
                  <a:pt x="86933" y="86933"/>
                </a:lnTo>
                <a:lnTo>
                  <a:pt x="57266" y="121517"/>
                </a:lnTo>
                <a:lnTo>
                  <a:pt x="33129" y="160407"/>
                </a:lnTo>
                <a:lnTo>
                  <a:pt x="15131" y="202993"/>
                </a:lnTo>
                <a:lnTo>
                  <a:pt x="3884" y="248664"/>
                </a:lnTo>
                <a:lnTo>
                  <a:pt x="0" y="296807"/>
                </a:lnTo>
                <a:lnTo>
                  <a:pt x="0" y="1484028"/>
                </a:lnTo>
                <a:lnTo>
                  <a:pt x="3884" y="1532171"/>
                </a:lnTo>
                <a:lnTo>
                  <a:pt x="15131" y="1577842"/>
                </a:lnTo>
                <a:lnTo>
                  <a:pt x="33129" y="1620428"/>
                </a:lnTo>
                <a:lnTo>
                  <a:pt x="57266" y="1659318"/>
                </a:lnTo>
                <a:lnTo>
                  <a:pt x="86933" y="1693902"/>
                </a:lnTo>
                <a:lnTo>
                  <a:pt x="121517" y="1723568"/>
                </a:lnTo>
                <a:lnTo>
                  <a:pt x="160407" y="1747706"/>
                </a:lnTo>
                <a:lnTo>
                  <a:pt x="202993" y="1765704"/>
                </a:lnTo>
                <a:lnTo>
                  <a:pt x="248664" y="1776951"/>
                </a:lnTo>
                <a:lnTo>
                  <a:pt x="296807" y="1780835"/>
                </a:lnTo>
                <a:lnTo>
                  <a:pt x="4683962" y="1780835"/>
                </a:lnTo>
                <a:lnTo>
                  <a:pt x="4732105" y="1776951"/>
                </a:lnTo>
                <a:lnTo>
                  <a:pt x="4777776" y="1765704"/>
                </a:lnTo>
                <a:lnTo>
                  <a:pt x="4820362" y="1747706"/>
                </a:lnTo>
                <a:lnTo>
                  <a:pt x="4859252" y="1723568"/>
                </a:lnTo>
                <a:lnTo>
                  <a:pt x="4893836" y="1693902"/>
                </a:lnTo>
                <a:lnTo>
                  <a:pt x="4923502" y="1659318"/>
                </a:lnTo>
                <a:lnTo>
                  <a:pt x="4947640" y="1620428"/>
                </a:lnTo>
                <a:lnTo>
                  <a:pt x="4965638" y="1577842"/>
                </a:lnTo>
                <a:lnTo>
                  <a:pt x="4976885" y="1532171"/>
                </a:lnTo>
                <a:lnTo>
                  <a:pt x="4980769" y="1484028"/>
                </a:lnTo>
                <a:lnTo>
                  <a:pt x="4980769" y="296807"/>
                </a:lnTo>
                <a:lnTo>
                  <a:pt x="4976885" y="248664"/>
                </a:lnTo>
                <a:lnTo>
                  <a:pt x="4965638" y="202993"/>
                </a:lnTo>
                <a:lnTo>
                  <a:pt x="4947640" y="160407"/>
                </a:lnTo>
                <a:lnTo>
                  <a:pt x="4923502" y="121517"/>
                </a:lnTo>
                <a:lnTo>
                  <a:pt x="4893836" y="86933"/>
                </a:lnTo>
                <a:lnTo>
                  <a:pt x="4859252" y="57266"/>
                </a:lnTo>
                <a:lnTo>
                  <a:pt x="4820362" y="33129"/>
                </a:lnTo>
                <a:lnTo>
                  <a:pt x="4777776" y="15131"/>
                </a:lnTo>
                <a:lnTo>
                  <a:pt x="4732105" y="3884"/>
                </a:lnTo>
                <a:lnTo>
                  <a:pt x="468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96163" y="3275534"/>
            <a:ext cx="3020658" cy="1080106"/>
          </a:xfrm>
          <a:custGeom>
            <a:avLst/>
            <a:gdLst/>
            <a:ahLst/>
            <a:cxnLst/>
            <a:rect l="l" t="t" r="r" b="b"/>
            <a:pathLst>
              <a:path w="4980940" h="1781175">
                <a:moveTo>
                  <a:pt x="0" y="296807"/>
                </a:moveTo>
                <a:lnTo>
                  <a:pt x="3884" y="248664"/>
                </a:lnTo>
                <a:lnTo>
                  <a:pt x="15131" y="202993"/>
                </a:lnTo>
                <a:lnTo>
                  <a:pt x="33129" y="160407"/>
                </a:lnTo>
                <a:lnTo>
                  <a:pt x="57266" y="121517"/>
                </a:lnTo>
                <a:lnTo>
                  <a:pt x="86933" y="86933"/>
                </a:lnTo>
                <a:lnTo>
                  <a:pt x="121517" y="57266"/>
                </a:lnTo>
                <a:lnTo>
                  <a:pt x="160407" y="33129"/>
                </a:lnTo>
                <a:lnTo>
                  <a:pt x="202993" y="15131"/>
                </a:lnTo>
                <a:lnTo>
                  <a:pt x="248664" y="3884"/>
                </a:lnTo>
                <a:lnTo>
                  <a:pt x="296807" y="0"/>
                </a:lnTo>
                <a:lnTo>
                  <a:pt x="4683962" y="0"/>
                </a:lnTo>
                <a:lnTo>
                  <a:pt x="4732105" y="3884"/>
                </a:lnTo>
                <a:lnTo>
                  <a:pt x="4777776" y="15131"/>
                </a:lnTo>
                <a:lnTo>
                  <a:pt x="4820362" y="33129"/>
                </a:lnTo>
                <a:lnTo>
                  <a:pt x="4859252" y="57266"/>
                </a:lnTo>
                <a:lnTo>
                  <a:pt x="4893836" y="86933"/>
                </a:lnTo>
                <a:lnTo>
                  <a:pt x="4923502" y="121517"/>
                </a:lnTo>
                <a:lnTo>
                  <a:pt x="4947640" y="160407"/>
                </a:lnTo>
                <a:lnTo>
                  <a:pt x="4965638" y="202993"/>
                </a:lnTo>
                <a:lnTo>
                  <a:pt x="4976885" y="248664"/>
                </a:lnTo>
                <a:lnTo>
                  <a:pt x="4980769" y="296807"/>
                </a:lnTo>
                <a:lnTo>
                  <a:pt x="4980769" y="1484028"/>
                </a:lnTo>
                <a:lnTo>
                  <a:pt x="4976885" y="1532171"/>
                </a:lnTo>
                <a:lnTo>
                  <a:pt x="4965638" y="1577842"/>
                </a:lnTo>
                <a:lnTo>
                  <a:pt x="4947640" y="1620428"/>
                </a:lnTo>
                <a:lnTo>
                  <a:pt x="4923502" y="1659318"/>
                </a:lnTo>
                <a:lnTo>
                  <a:pt x="4893836" y="1693902"/>
                </a:lnTo>
                <a:lnTo>
                  <a:pt x="4859252" y="1723568"/>
                </a:lnTo>
                <a:lnTo>
                  <a:pt x="4820362" y="1747706"/>
                </a:lnTo>
                <a:lnTo>
                  <a:pt x="4777776" y="1765704"/>
                </a:lnTo>
                <a:lnTo>
                  <a:pt x="4732105" y="1776951"/>
                </a:lnTo>
                <a:lnTo>
                  <a:pt x="4683962" y="1780835"/>
                </a:lnTo>
                <a:lnTo>
                  <a:pt x="296807" y="1780835"/>
                </a:lnTo>
                <a:lnTo>
                  <a:pt x="248664" y="1776951"/>
                </a:lnTo>
                <a:lnTo>
                  <a:pt x="202993" y="1765704"/>
                </a:lnTo>
                <a:lnTo>
                  <a:pt x="160407" y="1747706"/>
                </a:lnTo>
                <a:lnTo>
                  <a:pt x="121517" y="1723568"/>
                </a:lnTo>
                <a:lnTo>
                  <a:pt x="86933" y="1693902"/>
                </a:lnTo>
                <a:lnTo>
                  <a:pt x="57266" y="1659318"/>
                </a:lnTo>
                <a:lnTo>
                  <a:pt x="33129" y="1620428"/>
                </a:lnTo>
                <a:lnTo>
                  <a:pt x="15131" y="1577842"/>
                </a:lnTo>
                <a:lnTo>
                  <a:pt x="3884" y="1532171"/>
                </a:lnTo>
                <a:lnTo>
                  <a:pt x="0" y="1484028"/>
                </a:lnTo>
                <a:lnTo>
                  <a:pt x="0" y="296807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10600" y="3563278"/>
            <a:ext cx="2196517" cy="551522"/>
          </a:xfrm>
          <a:prstGeom prst="rect">
            <a:avLst/>
          </a:prstGeom>
        </p:spPr>
        <p:txBody>
          <a:bodyPr vert="horz" wrap="square" lIns="0" tIns="20407" rIns="0" bIns="0" rtlCol="0">
            <a:spAutoFit/>
          </a:bodyPr>
          <a:lstStyle/>
          <a:p>
            <a:pPr marL="7701" marR="3081" defTabSz="554466" eaLnBrk="1" fontAlgn="auto" hangingPunct="1">
              <a:lnSpc>
                <a:spcPct val="115100"/>
              </a:lnSpc>
              <a:spcBef>
                <a:spcPts val="161"/>
              </a:spcBef>
              <a:spcAft>
                <a:spcPts val="0"/>
              </a:spcAft>
              <a:tabLst>
                <a:tab pos="935277" algn="l"/>
              </a:tabLst>
            </a:pPr>
            <a:r>
              <a:rPr sz="1700" b="1" spc="-21" dirty="0">
                <a:solidFill>
                  <a:schemeClr val="tx2"/>
                </a:solidFill>
                <a:latin typeface="SenticoSansDT"/>
                <a:cs typeface="SenticoSansDT"/>
              </a:rPr>
              <a:t>I</a:t>
            </a:r>
            <a:r>
              <a:rPr sz="1300" b="1" spc="-21" dirty="0">
                <a:solidFill>
                  <a:schemeClr val="tx2"/>
                </a:solidFill>
                <a:latin typeface="SenticoSansDT"/>
                <a:cs typeface="SenticoSansDT"/>
              </a:rPr>
              <a:t>NCURSIÓN	</a:t>
            </a:r>
            <a:r>
              <a:rPr sz="1300" b="1" spc="-30" dirty="0">
                <a:solidFill>
                  <a:schemeClr val="tx2"/>
                </a:solidFill>
                <a:latin typeface="SenticoSansDT"/>
                <a:cs typeface="SenticoSansDT"/>
              </a:rPr>
              <a:t>EN </a:t>
            </a:r>
            <a:r>
              <a:rPr sz="1300" b="1" spc="-33" dirty="0">
                <a:solidFill>
                  <a:schemeClr val="tx2"/>
                </a:solidFill>
                <a:latin typeface="SenticoSansDT"/>
                <a:cs typeface="SenticoSansDT"/>
              </a:rPr>
              <a:t>NUEVOS  MERCADOS</a:t>
            </a:r>
            <a:endParaRPr sz="1300" dirty="0">
              <a:solidFill>
                <a:schemeClr val="tx2"/>
              </a:solidFill>
              <a:latin typeface="SenticoSansDT"/>
              <a:cs typeface="SenticoSansD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87726" y="3199603"/>
            <a:ext cx="1029351" cy="1012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75541" y="4827888"/>
            <a:ext cx="422060" cy="438974"/>
          </a:xfrm>
          <a:custGeom>
            <a:avLst/>
            <a:gdLst/>
            <a:ahLst/>
            <a:cxnLst/>
            <a:rect l="l" t="t" r="r" b="b"/>
            <a:pathLst>
              <a:path w="695959" h="723900">
                <a:moveTo>
                  <a:pt x="347821" y="0"/>
                </a:moveTo>
                <a:lnTo>
                  <a:pt x="0" y="361737"/>
                </a:lnTo>
                <a:lnTo>
                  <a:pt x="347821" y="723464"/>
                </a:lnTo>
                <a:lnTo>
                  <a:pt x="347821" y="542601"/>
                </a:lnTo>
                <a:lnTo>
                  <a:pt x="695643" y="542601"/>
                </a:lnTo>
                <a:lnTo>
                  <a:pt x="695643" y="180863"/>
                </a:lnTo>
                <a:lnTo>
                  <a:pt x="347821" y="180863"/>
                </a:lnTo>
                <a:lnTo>
                  <a:pt x="347821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475541" y="4827888"/>
            <a:ext cx="422060" cy="438974"/>
          </a:xfrm>
          <a:custGeom>
            <a:avLst/>
            <a:gdLst/>
            <a:ahLst/>
            <a:cxnLst/>
            <a:rect l="l" t="t" r="r" b="b"/>
            <a:pathLst>
              <a:path w="695959" h="723900">
                <a:moveTo>
                  <a:pt x="695643" y="542601"/>
                </a:moveTo>
                <a:lnTo>
                  <a:pt x="347821" y="542601"/>
                </a:lnTo>
                <a:lnTo>
                  <a:pt x="347821" y="723464"/>
                </a:lnTo>
                <a:lnTo>
                  <a:pt x="0" y="361737"/>
                </a:lnTo>
                <a:lnTo>
                  <a:pt x="347821" y="0"/>
                </a:lnTo>
                <a:lnTo>
                  <a:pt x="347821" y="180863"/>
                </a:lnTo>
                <a:lnTo>
                  <a:pt x="695643" y="180863"/>
                </a:lnTo>
                <a:lnTo>
                  <a:pt x="695643" y="542601"/>
                </a:lnTo>
                <a:close/>
              </a:path>
            </a:pathLst>
          </a:custGeom>
          <a:ln w="27821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13036" y="4591659"/>
            <a:ext cx="3003714" cy="1080106"/>
          </a:xfrm>
          <a:custGeom>
            <a:avLst/>
            <a:gdLst/>
            <a:ahLst/>
            <a:cxnLst/>
            <a:rect l="l" t="t" r="r" b="b"/>
            <a:pathLst>
              <a:path w="4953000" h="1781175">
                <a:moveTo>
                  <a:pt x="4656130" y="0"/>
                </a:moveTo>
                <a:lnTo>
                  <a:pt x="296818" y="0"/>
                </a:lnTo>
                <a:lnTo>
                  <a:pt x="248671" y="3885"/>
                </a:lnTo>
                <a:lnTo>
                  <a:pt x="202999" y="15132"/>
                </a:lnTo>
                <a:lnTo>
                  <a:pt x="160411" y="33131"/>
                </a:lnTo>
                <a:lnTo>
                  <a:pt x="121519" y="57270"/>
                </a:lnTo>
                <a:lnTo>
                  <a:pt x="86934" y="86938"/>
                </a:lnTo>
                <a:lnTo>
                  <a:pt x="57267" y="121524"/>
                </a:lnTo>
                <a:lnTo>
                  <a:pt x="33129" y="160415"/>
                </a:lnTo>
                <a:lnTo>
                  <a:pt x="15131" y="203003"/>
                </a:lnTo>
                <a:lnTo>
                  <a:pt x="3884" y="248674"/>
                </a:lnTo>
                <a:lnTo>
                  <a:pt x="0" y="296818"/>
                </a:lnTo>
                <a:lnTo>
                  <a:pt x="0" y="1484028"/>
                </a:lnTo>
                <a:lnTo>
                  <a:pt x="3884" y="1532171"/>
                </a:lnTo>
                <a:lnTo>
                  <a:pt x="15131" y="1577842"/>
                </a:lnTo>
                <a:lnTo>
                  <a:pt x="33129" y="1620428"/>
                </a:lnTo>
                <a:lnTo>
                  <a:pt x="57267" y="1659318"/>
                </a:lnTo>
                <a:lnTo>
                  <a:pt x="86934" y="1693902"/>
                </a:lnTo>
                <a:lnTo>
                  <a:pt x="121519" y="1723568"/>
                </a:lnTo>
                <a:lnTo>
                  <a:pt x="160411" y="1747706"/>
                </a:lnTo>
                <a:lnTo>
                  <a:pt x="202999" y="1765704"/>
                </a:lnTo>
                <a:lnTo>
                  <a:pt x="248671" y="1776951"/>
                </a:lnTo>
                <a:lnTo>
                  <a:pt x="296818" y="1780835"/>
                </a:lnTo>
                <a:lnTo>
                  <a:pt x="4656130" y="1780835"/>
                </a:lnTo>
                <a:lnTo>
                  <a:pt x="4704276" y="1776951"/>
                </a:lnTo>
                <a:lnTo>
                  <a:pt x="4749949" y="1765704"/>
                </a:lnTo>
                <a:lnTo>
                  <a:pt x="4792537" y="1747706"/>
                </a:lnTo>
                <a:lnTo>
                  <a:pt x="4831429" y="1723568"/>
                </a:lnTo>
                <a:lnTo>
                  <a:pt x="4866014" y="1693902"/>
                </a:lnTo>
                <a:lnTo>
                  <a:pt x="4895681" y="1659318"/>
                </a:lnTo>
                <a:lnTo>
                  <a:pt x="4919819" y="1620428"/>
                </a:lnTo>
                <a:lnTo>
                  <a:pt x="4937817" y="1577842"/>
                </a:lnTo>
                <a:lnTo>
                  <a:pt x="4949063" y="1532171"/>
                </a:lnTo>
                <a:lnTo>
                  <a:pt x="4952948" y="1484028"/>
                </a:lnTo>
                <a:lnTo>
                  <a:pt x="4952948" y="296818"/>
                </a:lnTo>
                <a:lnTo>
                  <a:pt x="4949063" y="248674"/>
                </a:lnTo>
                <a:lnTo>
                  <a:pt x="4937817" y="203003"/>
                </a:lnTo>
                <a:lnTo>
                  <a:pt x="4919819" y="160415"/>
                </a:lnTo>
                <a:lnTo>
                  <a:pt x="4895681" y="121524"/>
                </a:lnTo>
                <a:lnTo>
                  <a:pt x="4866014" y="86938"/>
                </a:lnTo>
                <a:lnTo>
                  <a:pt x="4831429" y="57270"/>
                </a:lnTo>
                <a:lnTo>
                  <a:pt x="4792537" y="33131"/>
                </a:lnTo>
                <a:lnTo>
                  <a:pt x="4749949" y="15132"/>
                </a:lnTo>
                <a:lnTo>
                  <a:pt x="4704276" y="3885"/>
                </a:lnTo>
                <a:lnTo>
                  <a:pt x="4656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13036" y="4591659"/>
            <a:ext cx="3003714" cy="1080106"/>
          </a:xfrm>
          <a:custGeom>
            <a:avLst/>
            <a:gdLst/>
            <a:ahLst/>
            <a:cxnLst/>
            <a:rect l="l" t="t" r="r" b="b"/>
            <a:pathLst>
              <a:path w="4953000" h="1781175">
                <a:moveTo>
                  <a:pt x="0" y="296818"/>
                </a:moveTo>
                <a:lnTo>
                  <a:pt x="3884" y="248671"/>
                </a:lnTo>
                <a:lnTo>
                  <a:pt x="15131" y="202999"/>
                </a:lnTo>
                <a:lnTo>
                  <a:pt x="33129" y="160411"/>
                </a:lnTo>
                <a:lnTo>
                  <a:pt x="57267" y="121519"/>
                </a:lnTo>
                <a:lnTo>
                  <a:pt x="86934" y="86934"/>
                </a:lnTo>
                <a:lnTo>
                  <a:pt x="121519" y="57267"/>
                </a:lnTo>
                <a:lnTo>
                  <a:pt x="160411" y="33129"/>
                </a:lnTo>
                <a:lnTo>
                  <a:pt x="202999" y="15131"/>
                </a:lnTo>
                <a:lnTo>
                  <a:pt x="248671" y="3884"/>
                </a:lnTo>
                <a:lnTo>
                  <a:pt x="296818" y="0"/>
                </a:lnTo>
                <a:lnTo>
                  <a:pt x="4656130" y="0"/>
                </a:lnTo>
                <a:lnTo>
                  <a:pt x="4704276" y="3884"/>
                </a:lnTo>
                <a:lnTo>
                  <a:pt x="4749949" y="15131"/>
                </a:lnTo>
                <a:lnTo>
                  <a:pt x="4792537" y="33129"/>
                </a:lnTo>
                <a:lnTo>
                  <a:pt x="4831429" y="57267"/>
                </a:lnTo>
                <a:lnTo>
                  <a:pt x="4866014" y="86934"/>
                </a:lnTo>
                <a:lnTo>
                  <a:pt x="4895681" y="121519"/>
                </a:lnTo>
                <a:lnTo>
                  <a:pt x="4919819" y="160411"/>
                </a:lnTo>
                <a:lnTo>
                  <a:pt x="4937817" y="202999"/>
                </a:lnTo>
                <a:lnTo>
                  <a:pt x="4949063" y="248671"/>
                </a:lnTo>
                <a:lnTo>
                  <a:pt x="4952948" y="296818"/>
                </a:lnTo>
                <a:lnTo>
                  <a:pt x="4952948" y="1484028"/>
                </a:lnTo>
                <a:lnTo>
                  <a:pt x="4949063" y="1532171"/>
                </a:lnTo>
                <a:lnTo>
                  <a:pt x="4937817" y="1577842"/>
                </a:lnTo>
                <a:lnTo>
                  <a:pt x="4919819" y="1620428"/>
                </a:lnTo>
                <a:lnTo>
                  <a:pt x="4895681" y="1659318"/>
                </a:lnTo>
                <a:lnTo>
                  <a:pt x="4866014" y="1693902"/>
                </a:lnTo>
                <a:lnTo>
                  <a:pt x="4831429" y="1723568"/>
                </a:lnTo>
                <a:lnTo>
                  <a:pt x="4792537" y="1747706"/>
                </a:lnTo>
                <a:lnTo>
                  <a:pt x="4749949" y="1765704"/>
                </a:lnTo>
                <a:lnTo>
                  <a:pt x="4704276" y="1776951"/>
                </a:lnTo>
                <a:lnTo>
                  <a:pt x="4656130" y="1780835"/>
                </a:lnTo>
                <a:lnTo>
                  <a:pt x="296818" y="1780835"/>
                </a:lnTo>
                <a:lnTo>
                  <a:pt x="248671" y="1776951"/>
                </a:lnTo>
                <a:lnTo>
                  <a:pt x="202999" y="1765704"/>
                </a:lnTo>
                <a:lnTo>
                  <a:pt x="160411" y="1747706"/>
                </a:lnTo>
                <a:lnTo>
                  <a:pt x="121519" y="1723568"/>
                </a:lnTo>
                <a:lnTo>
                  <a:pt x="86934" y="1693902"/>
                </a:lnTo>
                <a:lnTo>
                  <a:pt x="57267" y="1659318"/>
                </a:lnTo>
                <a:lnTo>
                  <a:pt x="33129" y="1620428"/>
                </a:lnTo>
                <a:lnTo>
                  <a:pt x="15131" y="1577842"/>
                </a:lnTo>
                <a:lnTo>
                  <a:pt x="3884" y="1532171"/>
                </a:lnTo>
                <a:lnTo>
                  <a:pt x="0" y="1484028"/>
                </a:lnTo>
                <a:lnTo>
                  <a:pt x="0" y="296818"/>
                </a:lnTo>
                <a:close/>
              </a:path>
            </a:pathLst>
          </a:custGeom>
          <a:ln w="27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743636" y="4599573"/>
            <a:ext cx="2010293" cy="1254106"/>
          </a:xfrm>
          <a:prstGeom prst="rect">
            <a:avLst/>
          </a:prstGeom>
        </p:spPr>
        <p:txBody>
          <a:bodyPr vert="horz" wrap="square" lIns="0" tIns="40430" rIns="0" bIns="0" rtlCol="0">
            <a:spAutoFit/>
          </a:bodyPr>
          <a:lstStyle/>
          <a:p>
            <a:pPr marL="7701" marR="3081" defTabSz="554466" eaLnBrk="1" fontAlgn="auto" hangingPunct="1">
              <a:lnSpc>
                <a:spcPct val="107500"/>
              </a:lnSpc>
              <a:spcBef>
                <a:spcPts val="318"/>
              </a:spcBef>
              <a:spcAft>
                <a:spcPts val="0"/>
              </a:spcAft>
              <a:tabLst>
                <a:tab pos="952219" algn="l"/>
              </a:tabLst>
            </a:pPr>
            <a:r>
              <a:rPr sz="1700" b="1" spc="-15" dirty="0" smtClean="0">
                <a:solidFill>
                  <a:schemeClr val="tx2"/>
                </a:solidFill>
                <a:latin typeface="SenticoSansDT"/>
                <a:cs typeface="SenticoSansDT"/>
              </a:rPr>
              <a:t>T</a:t>
            </a:r>
            <a:r>
              <a:rPr sz="1300" b="1" spc="-15" dirty="0" smtClean="0">
                <a:solidFill>
                  <a:schemeClr val="tx2"/>
                </a:solidFill>
                <a:latin typeface="SenticoSansDT"/>
                <a:cs typeface="SenticoSansDT"/>
              </a:rPr>
              <a:t>ARGETING</a:t>
            </a:r>
            <a:r>
              <a:rPr lang="es-ES" sz="1300" b="1" spc="-15" dirty="0" smtClean="0">
                <a:solidFill>
                  <a:schemeClr val="tx2"/>
                </a:solidFill>
                <a:latin typeface="SenticoSansDT"/>
                <a:cs typeface="SenticoSansDT"/>
              </a:rPr>
              <a:t> </a:t>
            </a:r>
            <a:r>
              <a:rPr sz="1300" b="1" spc="-15" dirty="0">
                <a:solidFill>
                  <a:schemeClr val="tx2"/>
                </a:solidFill>
                <a:latin typeface="SenticoSansDT"/>
                <a:cs typeface="SenticoSansDT"/>
              </a:rPr>
              <a:t>	</a:t>
            </a:r>
            <a:r>
              <a:rPr sz="1300" b="1" spc="-6" dirty="0">
                <a:solidFill>
                  <a:schemeClr val="tx2"/>
                </a:solidFill>
                <a:latin typeface="SenticoSansDT"/>
                <a:cs typeface="SenticoSansDT"/>
              </a:rPr>
              <a:t>Y  </a:t>
            </a:r>
            <a:r>
              <a:rPr sz="1300" b="1" spc="-27" dirty="0">
                <a:solidFill>
                  <a:schemeClr val="tx2"/>
                </a:solidFill>
                <a:latin typeface="SenticoSansDT"/>
                <a:cs typeface="SenticoSansDT"/>
              </a:rPr>
              <a:t>SEGMENTACIÓN  </a:t>
            </a:r>
            <a:r>
              <a:rPr sz="1500" spc="30" dirty="0">
                <a:solidFill>
                  <a:schemeClr val="tx2"/>
                </a:solidFill>
                <a:latin typeface="SenticoSansDT"/>
                <a:cs typeface="SenticoSansDT"/>
              </a:rPr>
              <a:t>C</a:t>
            </a:r>
            <a:r>
              <a:rPr sz="1200" spc="30" dirty="0">
                <a:solidFill>
                  <a:schemeClr val="tx2"/>
                </a:solidFill>
                <a:latin typeface="SenticoSansDT"/>
                <a:cs typeface="SenticoSansDT"/>
              </a:rPr>
              <a:t>ONTACTO </a:t>
            </a:r>
            <a:r>
              <a:rPr sz="1200" spc="-3" dirty="0">
                <a:solidFill>
                  <a:schemeClr val="tx2"/>
                </a:solidFill>
                <a:latin typeface="SenticoSansDT"/>
                <a:cs typeface="SenticoSansDT"/>
              </a:rPr>
              <a:t>DIRECTO  </a:t>
            </a:r>
            <a:r>
              <a:rPr sz="1500" spc="9" dirty="0">
                <a:solidFill>
                  <a:schemeClr val="tx2"/>
                </a:solidFill>
                <a:latin typeface="SenticoSansDT"/>
                <a:cs typeface="SenticoSansDT"/>
              </a:rPr>
              <a:t>S</a:t>
            </a:r>
            <a:r>
              <a:rPr sz="1200" spc="9" dirty="0">
                <a:solidFill>
                  <a:schemeClr val="tx2"/>
                </a:solidFill>
                <a:latin typeface="SenticoSansDT"/>
                <a:cs typeface="SenticoSansDT"/>
              </a:rPr>
              <a:t>EGUIMIENTO</a:t>
            </a:r>
            <a:endParaRPr sz="1200" dirty="0">
              <a:solidFill>
                <a:schemeClr val="tx2"/>
              </a:solidFill>
              <a:latin typeface="SenticoSansDT"/>
              <a:cs typeface="SenticoSansD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855224" y="4684474"/>
            <a:ext cx="809980" cy="793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63742" y="358276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472833" y="0"/>
                </a:moveTo>
                <a:lnTo>
                  <a:pt x="426369" y="2330"/>
                </a:lnTo>
                <a:lnTo>
                  <a:pt x="380928" y="9171"/>
                </a:lnTo>
                <a:lnTo>
                  <a:pt x="336773" y="20299"/>
                </a:lnTo>
                <a:lnTo>
                  <a:pt x="294169" y="35491"/>
                </a:lnTo>
                <a:lnTo>
                  <a:pt x="253380" y="54522"/>
                </a:lnTo>
                <a:lnTo>
                  <a:pt x="214670" y="77168"/>
                </a:lnTo>
                <a:lnTo>
                  <a:pt x="178303" y="103205"/>
                </a:lnTo>
                <a:lnTo>
                  <a:pt x="144542" y="132410"/>
                </a:lnTo>
                <a:lnTo>
                  <a:pt x="113653" y="164559"/>
                </a:lnTo>
                <a:lnTo>
                  <a:pt x="85899" y="199427"/>
                </a:lnTo>
                <a:lnTo>
                  <a:pt x="61544" y="236792"/>
                </a:lnTo>
                <a:lnTo>
                  <a:pt x="40852" y="276427"/>
                </a:lnTo>
                <a:lnTo>
                  <a:pt x="24088" y="318111"/>
                </a:lnTo>
                <a:lnTo>
                  <a:pt x="11515" y="361619"/>
                </a:lnTo>
                <a:lnTo>
                  <a:pt x="3398" y="406727"/>
                </a:lnTo>
                <a:lnTo>
                  <a:pt x="0" y="453211"/>
                </a:lnTo>
                <a:lnTo>
                  <a:pt x="311341" y="453211"/>
                </a:lnTo>
                <a:lnTo>
                  <a:pt x="311341" y="366407"/>
                </a:lnTo>
                <a:lnTo>
                  <a:pt x="99672" y="366407"/>
                </a:lnTo>
                <a:lnTo>
                  <a:pt x="116355" y="319570"/>
                </a:lnTo>
                <a:lnTo>
                  <a:pt x="139476" y="275108"/>
                </a:lnTo>
                <a:lnTo>
                  <a:pt x="168806" y="233545"/>
                </a:lnTo>
                <a:lnTo>
                  <a:pt x="204119" y="195407"/>
                </a:lnTo>
                <a:lnTo>
                  <a:pt x="261922" y="149852"/>
                </a:lnTo>
                <a:lnTo>
                  <a:pt x="327068" y="115755"/>
                </a:lnTo>
                <a:lnTo>
                  <a:pt x="398800" y="94074"/>
                </a:lnTo>
                <a:lnTo>
                  <a:pt x="472833" y="86803"/>
                </a:lnTo>
                <a:lnTo>
                  <a:pt x="744522" y="86803"/>
                </a:lnTo>
                <a:lnTo>
                  <a:pt x="731063" y="77168"/>
                </a:lnTo>
                <a:lnTo>
                  <a:pt x="692349" y="54522"/>
                </a:lnTo>
                <a:lnTo>
                  <a:pt x="651553" y="35491"/>
                </a:lnTo>
                <a:lnTo>
                  <a:pt x="608940" y="20299"/>
                </a:lnTo>
                <a:lnTo>
                  <a:pt x="564774" y="9171"/>
                </a:lnTo>
                <a:lnTo>
                  <a:pt x="519317" y="2330"/>
                </a:lnTo>
                <a:lnTo>
                  <a:pt x="472833" y="0"/>
                </a:lnTo>
                <a:close/>
              </a:path>
              <a:path w="946150" h="453390">
                <a:moveTo>
                  <a:pt x="705109" y="322649"/>
                </a:moveTo>
                <a:lnTo>
                  <a:pt x="618515" y="322649"/>
                </a:lnTo>
                <a:lnTo>
                  <a:pt x="618515" y="453211"/>
                </a:lnTo>
                <a:lnTo>
                  <a:pt x="945761" y="453211"/>
                </a:lnTo>
                <a:lnTo>
                  <a:pt x="942355" y="406727"/>
                </a:lnTo>
                <a:lnTo>
                  <a:pt x="935094" y="366407"/>
                </a:lnTo>
                <a:lnTo>
                  <a:pt x="705109" y="366407"/>
                </a:lnTo>
                <a:lnTo>
                  <a:pt x="705109" y="322649"/>
                </a:lnTo>
                <a:close/>
              </a:path>
              <a:path w="946150" h="453390">
                <a:moveTo>
                  <a:pt x="705109" y="235867"/>
                </a:moveTo>
                <a:lnTo>
                  <a:pt x="224705" y="235867"/>
                </a:lnTo>
                <a:lnTo>
                  <a:pt x="224705" y="366407"/>
                </a:lnTo>
                <a:lnTo>
                  <a:pt x="311341" y="366407"/>
                </a:lnTo>
                <a:lnTo>
                  <a:pt x="311341" y="322649"/>
                </a:lnTo>
                <a:lnTo>
                  <a:pt x="705109" y="322649"/>
                </a:lnTo>
                <a:lnTo>
                  <a:pt x="705109" y="235867"/>
                </a:lnTo>
                <a:close/>
              </a:path>
              <a:path w="946150" h="453390">
                <a:moveTo>
                  <a:pt x="744522" y="86803"/>
                </a:moveTo>
                <a:lnTo>
                  <a:pt x="472833" y="86803"/>
                </a:lnTo>
                <a:lnTo>
                  <a:pt x="510105" y="88625"/>
                </a:lnTo>
                <a:lnTo>
                  <a:pt x="546937" y="94074"/>
                </a:lnTo>
                <a:lnTo>
                  <a:pt x="618724" y="115755"/>
                </a:lnTo>
                <a:lnTo>
                  <a:pt x="683810" y="149852"/>
                </a:lnTo>
                <a:lnTo>
                  <a:pt x="741631" y="195407"/>
                </a:lnTo>
                <a:lnTo>
                  <a:pt x="776928" y="233545"/>
                </a:lnTo>
                <a:lnTo>
                  <a:pt x="806251" y="275108"/>
                </a:lnTo>
                <a:lnTo>
                  <a:pt x="829368" y="319570"/>
                </a:lnTo>
                <a:lnTo>
                  <a:pt x="846047" y="366407"/>
                </a:lnTo>
                <a:lnTo>
                  <a:pt x="935094" y="366407"/>
                </a:lnTo>
                <a:lnTo>
                  <a:pt x="921655" y="318111"/>
                </a:lnTo>
                <a:lnTo>
                  <a:pt x="904888" y="276427"/>
                </a:lnTo>
                <a:lnTo>
                  <a:pt x="884195" y="236792"/>
                </a:lnTo>
                <a:lnTo>
                  <a:pt x="859839" y="199427"/>
                </a:lnTo>
                <a:lnTo>
                  <a:pt x="832085" y="164559"/>
                </a:lnTo>
                <a:lnTo>
                  <a:pt x="801195" y="132410"/>
                </a:lnTo>
                <a:lnTo>
                  <a:pt x="767322" y="103125"/>
                </a:lnTo>
                <a:lnTo>
                  <a:pt x="744522" y="86803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163746" y="658800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311330" y="0"/>
                </a:moveTo>
                <a:lnTo>
                  <a:pt x="0" y="0"/>
                </a:lnTo>
                <a:lnTo>
                  <a:pt x="978" y="21986"/>
                </a:lnTo>
                <a:lnTo>
                  <a:pt x="3031" y="43689"/>
                </a:lnTo>
                <a:lnTo>
                  <a:pt x="6128" y="65094"/>
                </a:lnTo>
                <a:lnTo>
                  <a:pt x="10240" y="86185"/>
                </a:lnTo>
                <a:lnTo>
                  <a:pt x="10324" y="86803"/>
                </a:lnTo>
                <a:lnTo>
                  <a:pt x="23674" y="134135"/>
                </a:lnTo>
                <a:lnTo>
                  <a:pt x="41965" y="179325"/>
                </a:lnTo>
                <a:lnTo>
                  <a:pt x="64859" y="222086"/>
                </a:lnTo>
                <a:lnTo>
                  <a:pt x="92020" y="262133"/>
                </a:lnTo>
                <a:lnTo>
                  <a:pt x="123110" y="299180"/>
                </a:lnTo>
                <a:lnTo>
                  <a:pt x="157791" y="332939"/>
                </a:lnTo>
                <a:lnTo>
                  <a:pt x="195727" y="363126"/>
                </a:lnTo>
                <a:lnTo>
                  <a:pt x="236581" y="389453"/>
                </a:lnTo>
                <a:lnTo>
                  <a:pt x="280014" y="411635"/>
                </a:lnTo>
                <a:lnTo>
                  <a:pt x="325690" y="429386"/>
                </a:lnTo>
                <a:lnTo>
                  <a:pt x="373272" y="442420"/>
                </a:lnTo>
                <a:lnTo>
                  <a:pt x="422421" y="450450"/>
                </a:lnTo>
                <a:lnTo>
                  <a:pt x="472802" y="453190"/>
                </a:lnTo>
                <a:lnTo>
                  <a:pt x="523205" y="450450"/>
                </a:lnTo>
                <a:lnTo>
                  <a:pt x="572375" y="442420"/>
                </a:lnTo>
                <a:lnTo>
                  <a:pt x="619974" y="429386"/>
                </a:lnTo>
                <a:lnTo>
                  <a:pt x="665664" y="411635"/>
                </a:lnTo>
                <a:lnTo>
                  <a:pt x="709108" y="389453"/>
                </a:lnTo>
                <a:lnTo>
                  <a:pt x="744843" y="366428"/>
                </a:lnTo>
                <a:lnTo>
                  <a:pt x="472802" y="366428"/>
                </a:lnTo>
                <a:lnTo>
                  <a:pt x="435577" y="364597"/>
                </a:lnTo>
                <a:lnTo>
                  <a:pt x="362568" y="350053"/>
                </a:lnTo>
                <a:lnTo>
                  <a:pt x="293615" y="321842"/>
                </a:lnTo>
                <a:lnTo>
                  <a:pt x="232055" y="281968"/>
                </a:lnTo>
                <a:lnTo>
                  <a:pt x="168800" y="219671"/>
                </a:lnTo>
                <a:lnTo>
                  <a:pt x="139469" y="178103"/>
                </a:lnTo>
                <a:lnTo>
                  <a:pt x="116346" y="133634"/>
                </a:lnTo>
                <a:lnTo>
                  <a:pt x="99661" y="86803"/>
                </a:lnTo>
                <a:lnTo>
                  <a:pt x="311330" y="86803"/>
                </a:lnTo>
                <a:lnTo>
                  <a:pt x="311330" y="0"/>
                </a:lnTo>
                <a:close/>
              </a:path>
              <a:path w="946150" h="453390">
                <a:moveTo>
                  <a:pt x="935322" y="86803"/>
                </a:moveTo>
                <a:lnTo>
                  <a:pt x="846037" y="86803"/>
                </a:lnTo>
                <a:lnTo>
                  <a:pt x="829359" y="133634"/>
                </a:lnTo>
                <a:lnTo>
                  <a:pt x="806245" y="178103"/>
                </a:lnTo>
                <a:lnTo>
                  <a:pt x="776922" y="219671"/>
                </a:lnTo>
                <a:lnTo>
                  <a:pt x="741621" y="257803"/>
                </a:lnTo>
                <a:lnTo>
                  <a:pt x="683803" y="303337"/>
                </a:lnTo>
                <a:lnTo>
                  <a:pt x="618714" y="337413"/>
                </a:lnTo>
                <a:lnTo>
                  <a:pt x="546920" y="359126"/>
                </a:lnTo>
                <a:lnTo>
                  <a:pt x="472802" y="366428"/>
                </a:lnTo>
                <a:lnTo>
                  <a:pt x="744843" y="366428"/>
                </a:lnTo>
                <a:lnTo>
                  <a:pt x="787910" y="332939"/>
                </a:lnTo>
                <a:lnTo>
                  <a:pt x="822592" y="299180"/>
                </a:lnTo>
                <a:lnTo>
                  <a:pt x="853678" y="262133"/>
                </a:lnTo>
                <a:lnTo>
                  <a:pt x="880832" y="222086"/>
                </a:lnTo>
                <a:lnTo>
                  <a:pt x="903716" y="179325"/>
                </a:lnTo>
                <a:lnTo>
                  <a:pt x="921991" y="134135"/>
                </a:lnTo>
                <a:lnTo>
                  <a:pt x="935322" y="86803"/>
                </a:lnTo>
                <a:close/>
              </a:path>
              <a:path w="946150" h="453390">
                <a:moveTo>
                  <a:pt x="311330" y="86803"/>
                </a:moveTo>
                <a:lnTo>
                  <a:pt x="224694" y="86803"/>
                </a:lnTo>
                <a:lnTo>
                  <a:pt x="224694" y="217344"/>
                </a:lnTo>
                <a:lnTo>
                  <a:pt x="705098" y="217344"/>
                </a:lnTo>
                <a:lnTo>
                  <a:pt x="705098" y="130561"/>
                </a:lnTo>
                <a:lnTo>
                  <a:pt x="311330" y="130561"/>
                </a:lnTo>
                <a:lnTo>
                  <a:pt x="311330" y="86803"/>
                </a:lnTo>
                <a:close/>
              </a:path>
              <a:path w="946150" h="453390">
                <a:moveTo>
                  <a:pt x="945730" y="0"/>
                </a:moveTo>
                <a:lnTo>
                  <a:pt x="618504" y="0"/>
                </a:lnTo>
                <a:lnTo>
                  <a:pt x="618504" y="130561"/>
                </a:lnTo>
                <a:lnTo>
                  <a:pt x="705098" y="130561"/>
                </a:lnTo>
                <a:lnTo>
                  <a:pt x="705098" y="86803"/>
                </a:lnTo>
                <a:lnTo>
                  <a:pt x="935322" y="86803"/>
                </a:lnTo>
                <a:lnTo>
                  <a:pt x="939560" y="65094"/>
                </a:lnTo>
                <a:lnTo>
                  <a:pt x="942662" y="43689"/>
                </a:lnTo>
                <a:lnTo>
                  <a:pt x="944727" y="21986"/>
                </a:lnTo>
                <a:lnTo>
                  <a:pt x="9457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855095" y="472768"/>
            <a:ext cx="106670" cy="254527"/>
          </a:xfrm>
          <a:custGeom>
            <a:avLst/>
            <a:gdLst/>
            <a:ahLst/>
            <a:cxnLst/>
            <a:rect l="l" t="t" r="r" b="b"/>
            <a:pathLst>
              <a:path w="175894" h="419734">
                <a:moveTo>
                  <a:pt x="66689" y="0"/>
                </a:moveTo>
                <a:lnTo>
                  <a:pt x="0" y="0"/>
                </a:lnTo>
                <a:lnTo>
                  <a:pt x="0" y="419118"/>
                </a:lnTo>
                <a:lnTo>
                  <a:pt x="55589" y="419118"/>
                </a:lnTo>
                <a:lnTo>
                  <a:pt x="55589" y="233500"/>
                </a:lnTo>
                <a:lnTo>
                  <a:pt x="110925" y="227930"/>
                </a:lnTo>
                <a:lnTo>
                  <a:pt x="148131" y="206040"/>
                </a:lnTo>
                <a:lnTo>
                  <a:pt x="158937" y="186203"/>
                </a:lnTo>
                <a:lnTo>
                  <a:pt x="55589" y="186203"/>
                </a:lnTo>
                <a:lnTo>
                  <a:pt x="55589" y="47255"/>
                </a:lnTo>
                <a:lnTo>
                  <a:pt x="163778" y="47255"/>
                </a:lnTo>
                <a:lnTo>
                  <a:pt x="139101" y="15714"/>
                </a:lnTo>
                <a:lnTo>
                  <a:pt x="103888" y="2383"/>
                </a:lnTo>
                <a:lnTo>
                  <a:pt x="66689" y="0"/>
                </a:lnTo>
                <a:close/>
              </a:path>
              <a:path w="175894" h="419734">
                <a:moveTo>
                  <a:pt x="163778" y="47255"/>
                </a:moveTo>
                <a:lnTo>
                  <a:pt x="63359" y="47255"/>
                </a:lnTo>
                <a:lnTo>
                  <a:pt x="89522" y="52800"/>
                </a:lnTo>
                <a:lnTo>
                  <a:pt x="105876" y="67835"/>
                </a:lnTo>
                <a:lnTo>
                  <a:pt x="114306" y="89962"/>
                </a:lnTo>
                <a:lnTo>
                  <a:pt x="116698" y="116781"/>
                </a:lnTo>
                <a:lnTo>
                  <a:pt x="113867" y="147798"/>
                </a:lnTo>
                <a:lnTo>
                  <a:pt x="104057" y="170261"/>
                </a:lnTo>
                <a:lnTo>
                  <a:pt x="85290" y="183340"/>
                </a:lnTo>
                <a:lnTo>
                  <a:pt x="55589" y="186203"/>
                </a:lnTo>
                <a:lnTo>
                  <a:pt x="158937" y="186203"/>
                </a:lnTo>
                <a:lnTo>
                  <a:pt x="169081" y="167581"/>
                </a:lnTo>
                <a:lnTo>
                  <a:pt x="175649" y="112300"/>
                </a:lnTo>
                <a:lnTo>
                  <a:pt x="165348" y="49262"/>
                </a:lnTo>
                <a:lnTo>
                  <a:pt x="163778" y="4725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980149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49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73"/>
                </a:lnTo>
                <a:lnTo>
                  <a:pt x="55341" y="84434"/>
                </a:lnTo>
                <a:lnTo>
                  <a:pt x="63792" y="66437"/>
                </a:lnTo>
                <a:lnTo>
                  <a:pt x="79537" y="55108"/>
                </a:lnTo>
                <a:lnTo>
                  <a:pt x="103934" y="51171"/>
                </a:lnTo>
                <a:lnTo>
                  <a:pt x="112834" y="51171"/>
                </a:lnTo>
                <a:lnTo>
                  <a:pt x="112834" y="38888"/>
                </a:lnTo>
                <a:lnTo>
                  <a:pt x="52249" y="38888"/>
                </a:lnTo>
                <a:lnTo>
                  <a:pt x="52249" y="4429"/>
                </a:lnTo>
                <a:close/>
              </a:path>
              <a:path w="113030" h="285750">
                <a:moveTo>
                  <a:pt x="112834" y="51171"/>
                </a:moveTo>
                <a:lnTo>
                  <a:pt x="103934" y="51171"/>
                </a:lnTo>
                <a:lnTo>
                  <a:pt x="112834" y="51726"/>
                </a:lnTo>
                <a:lnTo>
                  <a:pt x="112834" y="51171"/>
                </a:lnTo>
                <a:close/>
              </a:path>
              <a:path w="113030" h="285750">
                <a:moveTo>
                  <a:pt x="112834" y="0"/>
                </a:moveTo>
                <a:lnTo>
                  <a:pt x="93077" y="2644"/>
                </a:lnTo>
                <a:lnTo>
                  <a:pt x="76853" y="10291"/>
                </a:lnTo>
                <a:lnTo>
                  <a:pt x="63759" y="22515"/>
                </a:lnTo>
                <a:lnTo>
                  <a:pt x="53391" y="38888"/>
                </a:lnTo>
                <a:lnTo>
                  <a:pt x="112834" y="38888"/>
                </a:lnTo>
                <a:lnTo>
                  <a:pt x="112834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065766" y="554013"/>
            <a:ext cx="107441" cy="175975"/>
          </a:xfrm>
          <a:custGeom>
            <a:avLst/>
            <a:gdLst/>
            <a:ahLst/>
            <a:cxnLst/>
            <a:rect l="l" t="t" r="r" b="b"/>
            <a:pathLst>
              <a:path w="177165" h="290194">
                <a:moveTo>
                  <a:pt x="88374" y="0"/>
                </a:moveTo>
                <a:lnTo>
                  <a:pt x="40816" y="14155"/>
                </a:lnTo>
                <a:lnTo>
                  <a:pt x="14188" y="49880"/>
                </a:lnTo>
                <a:lnTo>
                  <a:pt x="2558" y="97068"/>
                </a:lnTo>
                <a:lnTo>
                  <a:pt x="0" y="145608"/>
                </a:lnTo>
                <a:lnTo>
                  <a:pt x="2558" y="192963"/>
                </a:lnTo>
                <a:lnTo>
                  <a:pt x="14188" y="239689"/>
                </a:lnTo>
                <a:lnTo>
                  <a:pt x="40816" y="275364"/>
                </a:lnTo>
                <a:lnTo>
                  <a:pt x="88374" y="289572"/>
                </a:lnTo>
                <a:lnTo>
                  <a:pt x="135967" y="275364"/>
                </a:lnTo>
                <a:lnTo>
                  <a:pt x="161024" y="241804"/>
                </a:lnTo>
                <a:lnTo>
                  <a:pt x="88374" y="241804"/>
                </a:lnTo>
                <a:lnTo>
                  <a:pt x="66033" y="229591"/>
                </a:lnTo>
                <a:lnTo>
                  <a:pt x="55871" y="201221"/>
                </a:lnTo>
                <a:lnTo>
                  <a:pt x="53207" y="169093"/>
                </a:lnTo>
                <a:lnTo>
                  <a:pt x="53359" y="145608"/>
                </a:lnTo>
                <a:lnTo>
                  <a:pt x="53207" y="120950"/>
                </a:lnTo>
                <a:lnTo>
                  <a:pt x="55871" y="88366"/>
                </a:lnTo>
                <a:lnTo>
                  <a:pt x="66033" y="59948"/>
                </a:lnTo>
                <a:lnTo>
                  <a:pt x="88374" y="47789"/>
                </a:lnTo>
                <a:lnTo>
                  <a:pt x="161044" y="47789"/>
                </a:lnTo>
                <a:lnTo>
                  <a:pt x="135967" y="14155"/>
                </a:lnTo>
                <a:lnTo>
                  <a:pt x="88374" y="0"/>
                </a:lnTo>
                <a:close/>
              </a:path>
              <a:path w="177165" h="290194">
                <a:moveTo>
                  <a:pt x="161044" y="47789"/>
                </a:moveTo>
                <a:lnTo>
                  <a:pt x="88374" y="47789"/>
                </a:lnTo>
                <a:lnTo>
                  <a:pt x="110728" y="59948"/>
                </a:lnTo>
                <a:lnTo>
                  <a:pt x="120888" y="88366"/>
                </a:lnTo>
                <a:lnTo>
                  <a:pt x="123545" y="120950"/>
                </a:lnTo>
                <a:lnTo>
                  <a:pt x="123388" y="145608"/>
                </a:lnTo>
                <a:lnTo>
                  <a:pt x="123545" y="169093"/>
                </a:lnTo>
                <a:lnTo>
                  <a:pt x="120888" y="201221"/>
                </a:lnTo>
                <a:lnTo>
                  <a:pt x="110728" y="229591"/>
                </a:lnTo>
                <a:lnTo>
                  <a:pt x="88374" y="241804"/>
                </a:lnTo>
                <a:lnTo>
                  <a:pt x="161024" y="241804"/>
                </a:lnTo>
                <a:lnTo>
                  <a:pt x="162603" y="239689"/>
                </a:lnTo>
                <a:lnTo>
                  <a:pt x="174226" y="192963"/>
                </a:lnTo>
                <a:lnTo>
                  <a:pt x="176779" y="145608"/>
                </a:lnTo>
                <a:lnTo>
                  <a:pt x="174226" y="97068"/>
                </a:lnTo>
                <a:lnTo>
                  <a:pt x="162603" y="49880"/>
                </a:lnTo>
                <a:lnTo>
                  <a:pt x="161044" y="4778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219810" y="472762"/>
            <a:ext cx="0" cy="254527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128"/>
                </a:lnTo>
              </a:path>
            </a:pathLst>
          </a:custGeom>
          <a:ln w="55621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272066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28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28" y="285143"/>
                </a:lnTo>
                <a:lnTo>
                  <a:pt x="52329" y="90073"/>
                </a:lnTo>
                <a:lnTo>
                  <a:pt x="55137" y="69421"/>
                </a:lnTo>
                <a:lnTo>
                  <a:pt x="64411" y="53254"/>
                </a:lnTo>
                <a:lnTo>
                  <a:pt x="83913" y="46721"/>
                </a:lnTo>
                <a:lnTo>
                  <a:pt x="163231" y="46721"/>
                </a:lnTo>
                <a:lnTo>
                  <a:pt x="160983" y="36689"/>
                </a:lnTo>
                <a:lnTo>
                  <a:pt x="52228" y="36689"/>
                </a:lnTo>
                <a:lnTo>
                  <a:pt x="52228" y="4429"/>
                </a:lnTo>
                <a:close/>
              </a:path>
              <a:path w="167640" h="285750">
                <a:moveTo>
                  <a:pt x="163231" y="46721"/>
                </a:moveTo>
                <a:lnTo>
                  <a:pt x="83913" y="46721"/>
                </a:lnTo>
                <a:lnTo>
                  <a:pt x="100495" y="50928"/>
                </a:lnTo>
                <a:lnTo>
                  <a:pt x="109890" y="61646"/>
                </a:lnTo>
                <a:lnTo>
                  <a:pt x="114077" y="76012"/>
                </a:lnTo>
                <a:lnTo>
                  <a:pt x="114963" y="90073"/>
                </a:lnTo>
                <a:lnTo>
                  <a:pt x="115033" y="285143"/>
                </a:lnTo>
                <a:lnTo>
                  <a:pt x="167293" y="285143"/>
                </a:lnTo>
                <a:lnTo>
                  <a:pt x="167216" y="90073"/>
                </a:lnTo>
                <a:lnTo>
                  <a:pt x="166161" y="59802"/>
                </a:lnTo>
                <a:lnTo>
                  <a:pt x="163231" y="46721"/>
                </a:lnTo>
                <a:close/>
              </a:path>
              <a:path w="167640" h="285750">
                <a:moveTo>
                  <a:pt x="110038" y="0"/>
                </a:moveTo>
                <a:lnTo>
                  <a:pt x="91108" y="2530"/>
                </a:lnTo>
                <a:lnTo>
                  <a:pt x="75657" y="9804"/>
                </a:lnTo>
                <a:lnTo>
                  <a:pt x="63214" y="21349"/>
                </a:lnTo>
                <a:lnTo>
                  <a:pt x="53307" y="36689"/>
                </a:lnTo>
                <a:lnTo>
                  <a:pt x="160983" y="36689"/>
                </a:lnTo>
                <a:lnTo>
                  <a:pt x="159504" y="30085"/>
                </a:lnTo>
                <a:lnTo>
                  <a:pt x="142427" y="8397"/>
                </a:lnTo>
                <a:lnTo>
                  <a:pt x="11003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392405" y="556699"/>
            <a:ext cx="112062" cy="170584"/>
          </a:xfrm>
          <a:custGeom>
            <a:avLst/>
            <a:gdLst/>
            <a:ahLst/>
            <a:cxnLst/>
            <a:rect l="l" t="t" r="r" b="b"/>
            <a:pathLst>
              <a:path w="184784" h="281305">
                <a:moveTo>
                  <a:pt x="55558" y="0"/>
                </a:moveTo>
                <a:lnTo>
                  <a:pt x="0" y="0"/>
                </a:lnTo>
                <a:lnTo>
                  <a:pt x="76133" y="280713"/>
                </a:lnTo>
                <a:lnTo>
                  <a:pt x="110593" y="280713"/>
                </a:lnTo>
                <a:lnTo>
                  <a:pt x="128602" y="212328"/>
                </a:lnTo>
                <a:lnTo>
                  <a:pt x="93347" y="212328"/>
                </a:lnTo>
                <a:lnTo>
                  <a:pt x="55558" y="0"/>
                </a:lnTo>
                <a:close/>
              </a:path>
              <a:path w="184784" h="281305">
                <a:moveTo>
                  <a:pt x="184517" y="0"/>
                </a:moveTo>
                <a:lnTo>
                  <a:pt x="133933" y="0"/>
                </a:lnTo>
                <a:lnTo>
                  <a:pt x="116708" y="82290"/>
                </a:lnTo>
                <a:lnTo>
                  <a:pt x="96164" y="195638"/>
                </a:lnTo>
                <a:lnTo>
                  <a:pt x="94468" y="212328"/>
                </a:lnTo>
                <a:lnTo>
                  <a:pt x="128602" y="212328"/>
                </a:lnTo>
                <a:lnTo>
                  <a:pt x="18451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518463" y="554013"/>
            <a:ext cx="102819" cy="175975"/>
          </a:xfrm>
          <a:custGeom>
            <a:avLst/>
            <a:gdLst/>
            <a:ahLst/>
            <a:cxnLst/>
            <a:rect l="l" t="t" r="r" b="b"/>
            <a:pathLst>
              <a:path w="169544" h="290194">
                <a:moveTo>
                  <a:pt x="83924" y="0"/>
                </a:moveTo>
                <a:lnTo>
                  <a:pt x="38206" y="14873"/>
                </a:lnTo>
                <a:lnTo>
                  <a:pt x="12979" y="51891"/>
                </a:lnTo>
                <a:lnTo>
                  <a:pt x="2244" y="99647"/>
                </a:lnTo>
                <a:lnTo>
                  <a:pt x="0" y="146738"/>
                </a:lnTo>
                <a:lnTo>
                  <a:pt x="2354" y="194147"/>
                </a:lnTo>
                <a:lnTo>
                  <a:pt x="13409" y="240458"/>
                </a:lnTo>
                <a:lnTo>
                  <a:pt x="39151" y="275618"/>
                </a:lnTo>
                <a:lnTo>
                  <a:pt x="85568" y="289572"/>
                </a:lnTo>
                <a:lnTo>
                  <a:pt x="123192" y="281387"/>
                </a:lnTo>
                <a:lnTo>
                  <a:pt x="148520" y="259501"/>
                </a:lnTo>
                <a:lnTo>
                  <a:pt x="156029" y="242893"/>
                </a:lnTo>
                <a:lnTo>
                  <a:pt x="86164" y="242893"/>
                </a:lnTo>
                <a:lnTo>
                  <a:pt x="66725" y="232454"/>
                </a:lnTo>
                <a:lnTo>
                  <a:pt x="57046" y="207738"/>
                </a:lnTo>
                <a:lnTo>
                  <a:pt x="53730" y="178641"/>
                </a:lnTo>
                <a:lnTo>
                  <a:pt x="53380" y="155063"/>
                </a:lnTo>
                <a:lnTo>
                  <a:pt x="168958" y="155063"/>
                </a:lnTo>
                <a:lnTo>
                  <a:pt x="168958" y="146738"/>
                </a:lnTo>
                <a:lnTo>
                  <a:pt x="167387" y="117891"/>
                </a:lnTo>
                <a:lnTo>
                  <a:pt x="53380" y="117891"/>
                </a:lnTo>
                <a:lnTo>
                  <a:pt x="53538" y="97618"/>
                </a:lnTo>
                <a:lnTo>
                  <a:pt x="56346" y="74170"/>
                </a:lnTo>
                <a:lnTo>
                  <a:pt x="65307" y="54790"/>
                </a:lnTo>
                <a:lnTo>
                  <a:pt x="83924" y="46721"/>
                </a:lnTo>
                <a:lnTo>
                  <a:pt x="151544" y="46721"/>
                </a:lnTo>
                <a:lnTo>
                  <a:pt x="129338" y="14796"/>
                </a:lnTo>
                <a:lnTo>
                  <a:pt x="83924" y="0"/>
                </a:lnTo>
                <a:close/>
              </a:path>
              <a:path w="169544" h="290194">
                <a:moveTo>
                  <a:pt x="167282" y="190643"/>
                </a:moveTo>
                <a:lnTo>
                  <a:pt x="118928" y="190643"/>
                </a:lnTo>
                <a:lnTo>
                  <a:pt x="117718" y="207973"/>
                </a:lnTo>
                <a:lnTo>
                  <a:pt x="112971" y="224915"/>
                </a:lnTo>
                <a:lnTo>
                  <a:pt x="103012" y="237784"/>
                </a:lnTo>
                <a:lnTo>
                  <a:pt x="86164" y="242893"/>
                </a:lnTo>
                <a:lnTo>
                  <a:pt x="156029" y="242893"/>
                </a:lnTo>
                <a:lnTo>
                  <a:pt x="162800" y="227918"/>
                </a:lnTo>
                <a:lnTo>
                  <a:pt x="167282" y="190643"/>
                </a:lnTo>
                <a:close/>
              </a:path>
              <a:path w="169544" h="290194">
                <a:moveTo>
                  <a:pt x="151544" y="46721"/>
                </a:moveTo>
                <a:lnTo>
                  <a:pt x="83924" y="46721"/>
                </a:lnTo>
                <a:lnTo>
                  <a:pt x="102241" y="54790"/>
                </a:lnTo>
                <a:lnTo>
                  <a:pt x="111648" y="74170"/>
                </a:lnTo>
                <a:lnTo>
                  <a:pt x="115113" y="97618"/>
                </a:lnTo>
                <a:lnTo>
                  <a:pt x="115609" y="117891"/>
                </a:lnTo>
                <a:lnTo>
                  <a:pt x="167387" y="117891"/>
                </a:lnTo>
                <a:lnTo>
                  <a:pt x="166380" y="99418"/>
                </a:lnTo>
                <a:lnTo>
                  <a:pt x="154999" y="51686"/>
                </a:lnTo>
                <a:lnTo>
                  <a:pt x="151544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645196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7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73"/>
                </a:lnTo>
                <a:lnTo>
                  <a:pt x="55338" y="84434"/>
                </a:lnTo>
                <a:lnTo>
                  <a:pt x="63784" y="66437"/>
                </a:lnTo>
                <a:lnTo>
                  <a:pt x="79528" y="55108"/>
                </a:lnTo>
                <a:lnTo>
                  <a:pt x="103934" y="51171"/>
                </a:lnTo>
                <a:lnTo>
                  <a:pt x="112823" y="51171"/>
                </a:lnTo>
                <a:lnTo>
                  <a:pt x="112823" y="38888"/>
                </a:lnTo>
                <a:lnTo>
                  <a:pt x="52270" y="38888"/>
                </a:lnTo>
                <a:lnTo>
                  <a:pt x="52270" y="4429"/>
                </a:lnTo>
                <a:close/>
              </a:path>
              <a:path w="113030" h="285750">
                <a:moveTo>
                  <a:pt x="112823" y="51171"/>
                </a:moveTo>
                <a:lnTo>
                  <a:pt x="103934" y="51171"/>
                </a:lnTo>
                <a:lnTo>
                  <a:pt x="112823" y="51726"/>
                </a:lnTo>
                <a:lnTo>
                  <a:pt x="112823" y="51171"/>
                </a:lnTo>
                <a:close/>
              </a:path>
              <a:path w="113030" h="285750">
                <a:moveTo>
                  <a:pt x="112823" y="0"/>
                </a:moveTo>
                <a:lnTo>
                  <a:pt x="93042" y="2644"/>
                </a:lnTo>
                <a:lnTo>
                  <a:pt x="76824" y="10291"/>
                </a:lnTo>
                <a:lnTo>
                  <a:pt x="63740" y="22515"/>
                </a:lnTo>
                <a:lnTo>
                  <a:pt x="53359" y="38888"/>
                </a:lnTo>
                <a:lnTo>
                  <a:pt x="112823" y="38888"/>
                </a:lnTo>
                <a:lnTo>
                  <a:pt x="112823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725717" y="554010"/>
            <a:ext cx="82410" cy="175975"/>
          </a:xfrm>
          <a:custGeom>
            <a:avLst/>
            <a:gdLst/>
            <a:ahLst/>
            <a:cxnLst/>
            <a:rect l="l" t="t" r="r" b="b"/>
            <a:pathLst>
              <a:path w="135890" h="290194">
                <a:moveTo>
                  <a:pt x="9497" y="225124"/>
                </a:moveTo>
                <a:lnTo>
                  <a:pt x="9497" y="276284"/>
                </a:lnTo>
                <a:lnTo>
                  <a:pt x="20612" y="282325"/>
                </a:lnTo>
                <a:lnTo>
                  <a:pt x="31249" y="286455"/>
                </a:lnTo>
                <a:lnTo>
                  <a:pt x="42402" y="288825"/>
                </a:lnTo>
                <a:lnTo>
                  <a:pt x="55066" y="289582"/>
                </a:lnTo>
                <a:lnTo>
                  <a:pt x="88778" y="283513"/>
                </a:lnTo>
                <a:lnTo>
                  <a:pt x="114136" y="266452"/>
                </a:lnTo>
                <a:lnTo>
                  <a:pt x="128424" y="242893"/>
                </a:lnTo>
                <a:lnTo>
                  <a:pt x="52877" y="242893"/>
                </a:lnTo>
                <a:lnTo>
                  <a:pt x="40471" y="241605"/>
                </a:lnTo>
                <a:lnTo>
                  <a:pt x="29530" y="237978"/>
                </a:lnTo>
                <a:lnTo>
                  <a:pt x="19417" y="232366"/>
                </a:lnTo>
                <a:lnTo>
                  <a:pt x="9497" y="225124"/>
                </a:lnTo>
                <a:close/>
              </a:path>
              <a:path w="135890" h="290194">
                <a:moveTo>
                  <a:pt x="75076" y="0"/>
                </a:moveTo>
                <a:lnTo>
                  <a:pt x="44598" y="5731"/>
                </a:lnTo>
                <a:lnTo>
                  <a:pt x="20873" y="21676"/>
                </a:lnTo>
                <a:lnTo>
                  <a:pt x="5481" y="45954"/>
                </a:lnTo>
                <a:lnTo>
                  <a:pt x="0" y="76688"/>
                </a:lnTo>
                <a:lnTo>
                  <a:pt x="13733" y="122982"/>
                </a:lnTo>
                <a:lnTo>
                  <a:pt x="43946" y="152643"/>
                </a:lnTo>
                <a:lnTo>
                  <a:pt x="74159" y="176985"/>
                </a:lnTo>
                <a:lnTo>
                  <a:pt x="87892" y="207323"/>
                </a:lnTo>
                <a:lnTo>
                  <a:pt x="85621" y="222012"/>
                </a:lnTo>
                <a:lnTo>
                  <a:pt x="78917" y="233224"/>
                </a:lnTo>
                <a:lnTo>
                  <a:pt x="67948" y="240378"/>
                </a:lnTo>
                <a:lnTo>
                  <a:pt x="52877" y="242893"/>
                </a:lnTo>
                <a:lnTo>
                  <a:pt x="128424" y="242893"/>
                </a:lnTo>
                <a:lnTo>
                  <a:pt x="130107" y="240116"/>
                </a:lnTo>
                <a:lnTo>
                  <a:pt x="135660" y="206224"/>
                </a:lnTo>
                <a:lnTo>
                  <a:pt x="122103" y="158848"/>
                </a:lnTo>
                <a:lnTo>
                  <a:pt x="92188" y="129154"/>
                </a:lnTo>
                <a:lnTo>
                  <a:pt x="62049" y="105611"/>
                </a:lnTo>
                <a:lnTo>
                  <a:pt x="47820" y="76688"/>
                </a:lnTo>
                <a:lnTo>
                  <a:pt x="50644" y="64037"/>
                </a:lnTo>
                <a:lnTo>
                  <a:pt x="58320" y="54621"/>
                </a:lnTo>
                <a:lnTo>
                  <a:pt x="69651" y="48747"/>
                </a:lnTo>
                <a:lnTo>
                  <a:pt x="83442" y="46721"/>
                </a:lnTo>
                <a:lnTo>
                  <a:pt x="122352" y="46721"/>
                </a:lnTo>
                <a:lnTo>
                  <a:pt x="122352" y="12188"/>
                </a:lnTo>
                <a:lnTo>
                  <a:pt x="111154" y="6559"/>
                </a:lnTo>
                <a:lnTo>
                  <a:pt x="99774" y="2783"/>
                </a:lnTo>
                <a:lnTo>
                  <a:pt x="87864" y="663"/>
                </a:lnTo>
                <a:lnTo>
                  <a:pt x="75076" y="0"/>
                </a:lnTo>
                <a:close/>
              </a:path>
              <a:path w="135890" h="290194">
                <a:moveTo>
                  <a:pt x="122352" y="46721"/>
                </a:moveTo>
                <a:lnTo>
                  <a:pt x="83442" y="46721"/>
                </a:lnTo>
                <a:lnTo>
                  <a:pt x="93502" y="47815"/>
                </a:lnTo>
                <a:lnTo>
                  <a:pt x="103930" y="50891"/>
                </a:lnTo>
                <a:lnTo>
                  <a:pt x="113841" y="55635"/>
                </a:lnTo>
                <a:lnTo>
                  <a:pt x="122352" y="61736"/>
                </a:lnTo>
                <a:lnTo>
                  <a:pt x="122352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823499" y="484242"/>
            <a:ext cx="42360" cy="242976"/>
          </a:xfrm>
          <a:custGeom>
            <a:avLst/>
            <a:gdLst/>
            <a:ahLst/>
            <a:cxnLst/>
            <a:rect l="l" t="t" r="r" b="b"/>
            <a:pathLst>
              <a:path w="69850" h="400684">
                <a:moveTo>
                  <a:pt x="60584" y="119483"/>
                </a:moveTo>
                <a:lnTo>
                  <a:pt x="8345" y="119483"/>
                </a:lnTo>
                <a:lnTo>
                  <a:pt x="8345" y="400197"/>
                </a:lnTo>
                <a:lnTo>
                  <a:pt x="60584" y="400197"/>
                </a:lnTo>
                <a:lnTo>
                  <a:pt x="60584" y="119483"/>
                </a:lnTo>
                <a:close/>
              </a:path>
              <a:path w="69850" h="400684">
                <a:moveTo>
                  <a:pt x="35025" y="0"/>
                </a:moveTo>
                <a:lnTo>
                  <a:pt x="21344" y="2728"/>
                </a:lnTo>
                <a:lnTo>
                  <a:pt x="10216" y="10148"/>
                </a:lnTo>
                <a:lnTo>
                  <a:pt x="2736" y="21115"/>
                </a:lnTo>
                <a:lnTo>
                  <a:pt x="0" y="34480"/>
                </a:lnTo>
                <a:lnTo>
                  <a:pt x="2736" y="48139"/>
                </a:lnTo>
                <a:lnTo>
                  <a:pt x="10216" y="59250"/>
                </a:lnTo>
                <a:lnTo>
                  <a:pt x="21344" y="66720"/>
                </a:lnTo>
                <a:lnTo>
                  <a:pt x="35025" y="69453"/>
                </a:lnTo>
                <a:lnTo>
                  <a:pt x="48150" y="66720"/>
                </a:lnTo>
                <a:lnTo>
                  <a:pt x="59139" y="59250"/>
                </a:lnTo>
                <a:lnTo>
                  <a:pt x="66689" y="48139"/>
                </a:lnTo>
                <a:lnTo>
                  <a:pt x="69495" y="34480"/>
                </a:lnTo>
                <a:lnTo>
                  <a:pt x="66689" y="21115"/>
                </a:lnTo>
                <a:lnTo>
                  <a:pt x="59139" y="10148"/>
                </a:lnTo>
                <a:lnTo>
                  <a:pt x="48150" y="2728"/>
                </a:lnTo>
                <a:lnTo>
                  <a:pt x="3502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884490" y="475476"/>
            <a:ext cx="107441" cy="254143"/>
          </a:xfrm>
          <a:custGeom>
            <a:avLst/>
            <a:gdLst/>
            <a:ahLst/>
            <a:cxnLst/>
            <a:rect l="l" t="t" r="r" b="b"/>
            <a:pathLst>
              <a:path w="177165" h="419100">
                <a:moveTo>
                  <a:pt x="88426" y="129514"/>
                </a:moveTo>
                <a:lnTo>
                  <a:pt x="40847" y="143669"/>
                </a:lnTo>
                <a:lnTo>
                  <a:pt x="14202" y="179395"/>
                </a:lnTo>
                <a:lnTo>
                  <a:pt x="2562" y="226582"/>
                </a:lnTo>
                <a:lnTo>
                  <a:pt x="0" y="275122"/>
                </a:lnTo>
                <a:lnTo>
                  <a:pt x="2562" y="322478"/>
                </a:lnTo>
                <a:lnTo>
                  <a:pt x="14202" y="369203"/>
                </a:lnTo>
                <a:lnTo>
                  <a:pt x="40847" y="404879"/>
                </a:lnTo>
                <a:lnTo>
                  <a:pt x="88426" y="419086"/>
                </a:lnTo>
                <a:lnTo>
                  <a:pt x="135986" y="404879"/>
                </a:lnTo>
                <a:lnTo>
                  <a:pt x="161033" y="371318"/>
                </a:lnTo>
                <a:lnTo>
                  <a:pt x="88426" y="371318"/>
                </a:lnTo>
                <a:lnTo>
                  <a:pt x="66081" y="359106"/>
                </a:lnTo>
                <a:lnTo>
                  <a:pt x="55919" y="330736"/>
                </a:lnTo>
                <a:lnTo>
                  <a:pt x="53258" y="298608"/>
                </a:lnTo>
                <a:lnTo>
                  <a:pt x="53411" y="275122"/>
                </a:lnTo>
                <a:lnTo>
                  <a:pt x="53258" y="250464"/>
                </a:lnTo>
                <a:lnTo>
                  <a:pt x="55919" y="217880"/>
                </a:lnTo>
                <a:lnTo>
                  <a:pt x="66081" y="189463"/>
                </a:lnTo>
                <a:lnTo>
                  <a:pt x="88426" y="177303"/>
                </a:lnTo>
                <a:lnTo>
                  <a:pt x="161052" y="177303"/>
                </a:lnTo>
                <a:lnTo>
                  <a:pt x="135986" y="143669"/>
                </a:lnTo>
                <a:lnTo>
                  <a:pt x="88426" y="129514"/>
                </a:lnTo>
                <a:close/>
              </a:path>
              <a:path w="177165" h="419100">
                <a:moveTo>
                  <a:pt x="161052" y="177303"/>
                </a:moveTo>
                <a:lnTo>
                  <a:pt x="88426" y="177303"/>
                </a:lnTo>
                <a:lnTo>
                  <a:pt x="110789" y="189463"/>
                </a:lnTo>
                <a:lnTo>
                  <a:pt x="120949" y="217880"/>
                </a:lnTo>
                <a:lnTo>
                  <a:pt x="123600" y="250464"/>
                </a:lnTo>
                <a:lnTo>
                  <a:pt x="123441" y="275122"/>
                </a:lnTo>
                <a:lnTo>
                  <a:pt x="123600" y="298608"/>
                </a:lnTo>
                <a:lnTo>
                  <a:pt x="120949" y="330736"/>
                </a:lnTo>
                <a:lnTo>
                  <a:pt x="110789" y="359106"/>
                </a:lnTo>
                <a:lnTo>
                  <a:pt x="88426" y="371318"/>
                </a:lnTo>
                <a:lnTo>
                  <a:pt x="161033" y="371318"/>
                </a:lnTo>
                <a:lnTo>
                  <a:pt x="162611" y="369203"/>
                </a:lnTo>
                <a:lnTo>
                  <a:pt x="174234" y="322478"/>
                </a:lnTo>
                <a:lnTo>
                  <a:pt x="176790" y="275122"/>
                </a:lnTo>
                <a:lnTo>
                  <a:pt x="174234" y="226582"/>
                </a:lnTo>
                <a:lnTo>
                  <a:pt x="162611" y="179395"/>
                </a:lnTo>
                <a:lnTo>
                  <a:pt x="161052" y="177303"/>
                </a:lnTo>
                <a:close/>
              </a:path>
              <a:path w="177165" h="419100">
                <a:moveTo>
                  <a:pt x="92876" y="0"/>
                </a:moveTo>
                <a:lnTo>
                  <a:pt x="47338" y="82824"/>
                </a:lnTo>
                <a:lnTo>
                  <a:pt x="75086" y="98949"/>
                </a:lnTo>
                <a:lnTo>
                  <a:pt x="130132" y="23884"/>
                </a:lnTo>
                <a:lnTo>
                  <a:pt x="928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015971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60" y="285143"/>
                </a:lnTo>
                <a:lnTo>
                  <a:pt x="52364" y="90073"/>
                </a:lnTo>
                <a:lnTo>
                  <a:pt x="55176" y="69421"/>
                </a:lnTo>
                <a:lnTo>
                  <a:pt x="64443" y="53254"/>
                </a:lnTo>
                <a:lnTo>
                  <a:pt x="83913" y="46721"/>
                </a:lnTo>
                <a:lnTo>
                  <a:pt x="163272" y="46721"/>
                </a:lnTo>
                <a:lnTo>
                  <a:pt x="161024" y="36689"/>
                </a:lnTo>
                <a:lnTo>
                  <a:pt x="52260" y="36689"/>
                </a:lnTo>
                <a:lnTo>
                  <a:pt x="52260" y="4429"/>
                </a:lnTo>
                <a:close/>
              </a:path>
              <a:path w="167640" h="285750">
                <a:moveTo>
                  <a:pt x="163272" y="46721"/>
                </a:moveTo>
                <a:lnTo>
                  <a:pt x="83913" y="46721"/>
                </a:lnTo>
                <a:lnTo>
                  <a:pt x="100540" y="50928"/>
                </a:lnTo>
                <a:lnTo>
                  <a:pt x="109941" y="61646"/>
                </a:lnTo>
                <a:lnTo>
                  <a:pt x="114116" y="76012"/>
                </a:lnTo>
                <a:lnTo>
                  <a:pt x="114996" y="90073"/>
                </a:lnTo>
                <a:lnTo>
                  <a:pt x="115064" y="285143"/>
                </a:lnTo>
                <a:lnTo>
                  <a:pt x="167335" y="285143"/>
                </a:lnTo>
                <a:lnTo>
                  <a:pt x="167257" y="90073"/>
                </a:lnTo>
                <a:lnTo>
                  <a:pt x="166203" y="59802"/>
                </a:lnTo>
                <a:lnTo>
                  <a:pt x="163272" y="46721"/>
                </a:lnTo>
                <a:close/>
              </a:path>
              <a:path w="167640" h="285750">
                <a:moveTo>
                  <a:pt x="110069" y="0"/>
                </a:moveTo>
                <a:lnTo>
                  <a:pt x="91140" y="2530"/>
                </a:lnTo>
                <a:lnTo>
                  <a:pt x="75686" y="9804"/>
                </a:lnTo>
                <a:lnTo>
                  <a:pt x="63251" y="21349"/>
                </a:lnTo>
                <a:lnTo>
                  <a:pt x="53380" y="36689"/>
                </a:lnTo>
                <a:lnTo>
                  <a:pt x="161024" y="36689"/>
                </a:lnTo>
                <a:lnTo>
                  <a:pt x="159544" y="30085"/>
                </a:lnTo>
                <a:lnTo>
                  <a:pt x="142465" y="8397"/>
                </a:lnTo>
                <a:lnTo>
                  <a:pt x="11006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849530" y="837244"/>
            <a:ext cx="284981" cy="120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171957" y="831454"/>
            <a:ext cx="83611" cy="101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294987" y="837241"/>
            <a:ext cx="37353" cy="95111"/>
          </a:xfrm>
          <a:custGeom>
            <a:avLst/>
            <a:gdLst/>
            <a:ahLst/>
            <a:cxnLst/>
            <a:rect l="l" t="t" r="r" b="b"/>
            <a:pathLst>
              <a:path w="61594" h="156844">
                <a:moveTo>
                  <a:pt x="17004" y="0"/>
                </a:moveTo>
                <a:lnTo>
                  <a:pt x="0" y="0"/>
                </a:lnTo>
                <a:lnTo>
                  <a:pt x="0" y="156257"/>
                </a:lnTo>
                <a:lnTo>
                  <a:pt x="15277" y="156257"/>
                </a:lnTo>
                <a:lnTo>
                  <a:pt x="15277" y="81453"/>
                </a:lnTo>
                <a:lnTo>
                  <a:pt x="19224" y="81453"/>
                </a:lnTo>
                <a:lnTo>
                  <a:pt x="38983" y="79323"/>
                </a:lnTo>
                <a:lnTo>
                  <a:pt x="52059" y="72370"/>
                </a:lnTo>
                <a:lnTo>
                  <a:pt x="54463" y="68175"/>
                </a:lnTo>
                <a:lnTo>
                  <a:pt x="15277" y="68175"/>
                </a:lnTo>
                <a:lnTo>
                  <a:pt x="15277" y="13256"/>
                </a:lnTo>
                <a:lnTo>
                  <a:pt x="54063" y="13256"/>
                </a:lnTo>
                <a:lnTo>
                  <a:pt x="48111" y="5850"/>
                </a:lnTo>
                <a:lnTo>
                  <a:pt x="33916" y="924"/>
                </a:lnTo>
                <a:lnTo>
                  <a:pt x="17004" y="0"/>
                </a:lnTo>
                <a:close/>
              </a:path>
              <a:path w="61594" h="156844">
                <a:moveTo>
                  <a:pt x="54063" y="13256"/>
                </a:moveTo>
                <a:lnTo>
                  <a:pt x="18324" y="13256"/>
                </a:lnTo>
                <a:lnTo>
                  <a:pt x="31645" y="14500"/>
                </a:lnTo>
                <a:lnTo>
                  <a:pt x="40094" y="18855"/>
                </a:lnTo>
                <a:lnTo>
                  <a:pt x="44532" y="27250"/>
                </a:lnTo>
                <a:lnTo>
                  <a:pt x="45820" y="40616"/>
                </a:lnTo>
                <a:lnTo>
                  <a:pt x="44697" y="53382"/>
                </a:lnTo>
                <a:lnTo>
                  <a:pt x="41265" y="61915"/>
                </a:lnTo>
                <a:lnTo>
                  <a:pt x="33946" y="66689"/>
                </a:lnTo>
                <a:lnTo>
                  <a:pt x="21161" y="68175"/>
                </a:lnTo>
                <a:lnTo>
                  <a:pt x="54463" y="68175"/>
                </a:lnTo>
                <a:lnTo>
                  <a:pt x="59291" y="59750"/>
                </a:lnTo>
                <a:lnTo>
                  <a:pt x="61516" y="40616"/>
                </a:lnTo>
                <a:lnTo>
                  <a:pt x="57880" y="18005"/>
                </a:lnTo>
                <a:lnTo>
                  <a:pt x="54063" y="1325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340354" y="866395"/>
            <a:ext cx="20410" cy="65846"/>
          </a:xfrm>
          <a:custGeom>
            <a:avLst/>
            <a:gdLst/>
            <a:ahLst/>
            <a:cxnLst/>
            <a:rect l="l" t="t" r="r" b="b"/>
            <a:pathLst>
              <a:path w="33655" h="108584">
                <a:moveTo>
                  <a:pt x="14177" y="1842"/>
                </a:moveTo>
                <a:lnTo>
                  <a:pt x="0" y="1842"/>
                </a:lnTo>
                <a:lnTo>
                  <a:pt x="0" y="108174"/>
                </a:lnTo>
                <a:lnTo>
                  <a:pt x="14177" y="108174"/>
                </a:lnTo>
                <a:lnTo>
                  <a:pt x="14177" y="46208"/>
                </a:lnTo>
                <a:lnTo>
                  <a:pt x="14646" y="34275"/>
                </a:lnTo>
                <a:lnTo>
                  <a:pt x="16778" y="24594"/>
                </a:lnTo>
                <a:lnTo>
                  <a:pt x="21656" y="18100"/>
                </a:lnTo>
                <a:lnTo>
                  <a:pt x="29673" y="15915"/>
                </a:lnTo>
                <a:lnTo>
                  <a:pt x="14177" y="15915"/>
                </a:lnTo>
                <a:lnTo>
                  <a:pt x="14177" y="1842"/>
                </a:lnTo>
                <a:close/>
              </a:path>
              <a:path w="33655" h="108584">
                <a:moveTo>
                  <a:pt x="23789" y="0"/>
                </a:moveTo>
                <a:lnTo>
                  <a:pt x="17685" y="8460"/>
                </a:lnTo>
                <a:lnTo>
                  <a:pt x="14638" y="15915"/>
                </a:lnTo>
                <a:lnTo>
                  <a:pt x="29673" y="15915"/>
                </a:lnTo>
                <a:lnTo>
                  <a:pt x="30365" y="15727"/>
                </a:lnTo>
                <a:lnTo>
                  <a:pt x="33150" y="15727"/>
                </a:lnTo>
                <a:lnTo>
                  <a:pt x="33150" y="209"/>
                </a:lnTo>
                <a:lnTo>
                  <a:pt x="23789" y="0"/>
                </a:lnTo>
                <a:close/>
              </a:path>
              <a:path w="33655" h="108584">
                <a:moveTo>
                  <a:pt x="33150" y="15727"/>
                </a:moveTo>
                <a:lnTo>
                  <a:pt x="30365" y="15727"/>
                </a:lnTo>
                <a:lnTo>
                  <a:pt x="33150" y="15915"/>
                </a:lnTo>
                <a:lnTo>
                  <a:pt x="33150" y="157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365495" y="866524"/>
            <a:ext cx="39279" cy="66616"/>
          </a:xfrm>
          <a:custGeom>
            <a:avLst/>
            <a:gdLst/>
            <a:ahLst/>
            <a:cxnLst/>
            <a:rect l="l" t="t" r="r" b="b"/>
            <a:pathLst>
              <a:path w="64769" h="109855">
                <a:moveTo>
                  <a:pt x="32103" y="0"/>
                </a:moveTo>
                <a:lnTo>
                  <a:pt x="14656" y="5746"/>
                </a:lnTo>
                <a:lnTo>
                  <a:pt x="5002" y="19880"/>
                </a:lnTo>
                <a:lnTo>
                  <a:pt x="872" y="37746"/>
                </a:lnTo>
                <a:lnTo>
                  <a:pt x="0" y="54689"/>
                </a:lnTo>
                <a:lnTo>
                  <a:pt x="872" y="71759"/>
                </a:lnTo>
                <a:lnTo>
                  <a:pt x="5002" y="89702"/>
                </a:lnTo>
                <a:lnTo>
                  <a:pt x="14656" y="103874"/>
                </a:lnTo>
                <a:lnTo>
                  <a:pt x="32103" y="109630"/>
                </a:lnTo>
                <a:lnTo>
                  <a:pt x="49536" y="103874"/>
                </a:lnTo>
                <a:lnTo>
                  <a:pt x="54221" y="96981"/>
                </a:lnTo>
                <a:lnTo>
                  <a:pt x="32103" y="96981"/>
                </a:lnTo>
                <a:lnTo>
                  <a:pt x="22184" y="91830"/>
                </a:lnTo>
                <a:lnTo>
                  <a:pt x="16971" y="79722"/>
                </a:lnTo>
                <a:lnTo>
                  <a:pt x="14953" y="65670"/>
                </a:lnTo>
                <a:lnTo>
                  <a:pt x="14617" y="54689"/>
                </a:lnTo>
                <a:lnTo>
                  <a:pt x="14953" y="43828"/>
                </a:lnTo>
                <a:lnTo>
                  <a:pt x="16971" y="29845"/>
                </a:lnTo>
                <a:lnTo>
                  <a:pt x="22184" y="17770"/>
                </a:lnTo>
                <a:lnTo>
                  <a:pt x="32103" y="12627"/>
                </a:lnTo>
                <a:lnTo>
                  <a:pt x="54226" y="12627"/>
                </a:lnTo>
                <a:lnTo>
                  <a:pt x="49536" y="5746"/>
                </a:lnTo>
                <a:lnTo>
                  <a:pt x="32103" y="0"/>
                </a:lnTo>
                <a:close/>
              </a:path>
              <a:path w="64769" h="109855">
                <a:moveTo>
                  <a:pt x="54226" y="12627"/>
                </a:moveTo>
                <a:lnTo>
                  <a:pt x="32103" y="12627"/>
                </a:lnTo>
                <a:lnTo>
                  <a:pt x="41991" y="17770"/>
                </a:lnTo>
                <a:lnTo>
                  <a:pt x="47184" y="29845"/>
                </a:lnTo>
                <a:lnTo>
                  <a:pt x="49193" y="43828"/>
                </a:lnTo>
                <a:lnTo>
                  <a:pt x="49527" y="54689"/>
                </a:lnTo>
                <a:lnTo>
                  <a:pt x="49193" y="65670"/>
                </a:lnTo>
                <a:lnTo>
                  <a:pt x="47184" y="79722"/>
                </a:lnTo>
                <a:lnTo>
                  <a:pt x="41991" y="91830"/>
                </a:lnTo>
                <a:lnTo>
                  <a:pt x="32103" y="96981"/>
                </a:lnTo>
                <a:lnTo>
                  <a:pt x="54221" y="96981"/>
                </a:lnTo>
                <a:lnTo>
                  <a:pt x="59169" y="89702"/>
                </a:lnTo>
                <a:lnTo>
                  <a:pt x="63280" y="71759"/>
                </a:lnTo>
                <a:lnTo>
                  <a:pt x="64144" y="54689"/>
                </a:lnTo>
                <a:lnTo>
                  <a:pt x="63280" y="37746"/>
                </a:lnTo>
                <a:lnTo>
                  <a:pt x="59169" y="19880"/>
                </a:lnTo>
                <a:lnTo>
                  <a:pt x="54226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414460" y="866528"/>
            <a:ext cx="62385" cy="65846"/>
          </a:xfrm>
          <a:custGeom>
            <a:avLst/>
            <a:gdLst/>
            <a:ahLst/>
            <a:cxnLst/>
            <a:rect l="l" t="t" r="r" b="b"/>
            <a:pathLst>
              <a:path w="102869" h="108584">
                <a:moveTo>
                  <a:pt x="14177" y="1622"/>
                </a:moveTo>
                <a:lnTo>
                  <a:pt x="0" y="1622"/>
                </a:lnTo>
                <a:lnTo>
                  <a:pt x="0" y="107954"/>
                </a:lnTo>
                <a:lnTo>
                  <a:pt x="14177" y="107954"/>
                </a:lnTo>
                <a:lnTo>
                  <a:pt x="14248" y="42459"/>
                </a:lnTo>
                <a:lnTo>
                  <a:pt x="14518" y="33776"/>
                </a:lnTo>
                <a:lnTo>
                  <a:pt x="16559" y="22784"/>
                </a:lnTo>
                <a:lnTo>
                  <a:pt x="21828" y="14313"/>
                </a:lnTo>
                <a:lnTo>
                  <a:pt x="31852" y="10921"/>
                </a:lnTo>
                <a:lnTo>
                  <a:pt x="55715" y="10921"/>
                </a:lnTo>
                <a:lnTo>
                  <a:pt x="55555" y="10575"/>
                </a:lnTo>
                <a:lnTo>
                  <a:pt x="14177" y="10575"/>
                </a:lnTo>
                <a:lnTo>
                  <a:pt x="14177" y="1622"/>
                </a:lnTo>
                <a:close/>
              </a:path>
              <a:path w="102869" h="108584">
                <a:moveTo>
                  <a:pt x="55715" y="10921"/>
                </a:moveTo>
                <a:lnTo>
                  <a:pt x="43380" y="10921"/>
                </a:lnTo>
                <a:lnTo>
                  <a:pt x="44020" y="21640"/>
                </a:lnTo>
                <a:lnTo>
                  <a:pt x="44051" y="107954"/>
                </a:lnTo>
                <a:lnTo>
                  <a:pt x="58249" y="107954"/>
                </a:lnTo>
                <a:lnTo>
                  <a:pt x="58249" y="42459"/>
                </a:lnTo>
                <a:lnTo>
                  <a:pt x="58519" y="33776"/>
                </a:lnTo>
                <a:lnTo>
                  <a:pt x="58644" y="31517"/>
                </a:lnTo>
                <a:lnTo>
                  <a:pt x="60564" y="21640"/>
                </a:lnTo>
                <a:lnTo>
                  <a:pt x="65701" y="13955"/>
                </a:lnTo>
                <a:lnTo>
                  <a:pt x="70015" y="12617"/>
                </a:lnTo>
                <a:lnTo>
                  <a:pt x="56500" y="12617"/>
                </a:lnTo>
                <a:lnTo>
                  <a:pt x="55715" y="10921"/>
                </a:lnTo>
                <a:close/>
              </a:path>
              <a:path w="102869" h="108584">
                <a:moveTo>
                  <a:pt x="99134" y="10921"/>
                </a:moveTo>
                <a:lnTo>
                  <a:pt x="87044" y="10921"/>
                </a:lnTo>
                <a:lnTo>
                  <a:pt x="88133" y="21640"/>
                </a:lnTo>
                <a:lnTo>
                  <a:pt x="88143" y="107954"/>
                </a:lnTo>
                <a:lnTo>
                  <a:pt x="102300" y="107954"/>
                </a:lnTo>
                <a:lnTo>
                  <a:pt x="102300" y="31517"/>
                </a:lnTo>
                <a:lnTo>
                  <a:pt x="101704" y="19918"/>
                </a:lnTo>
                <a:lnTo>
                  <a:pt x="99134" y="10921"/>
                </a:lnTo>
                <a:close/>
              </a:path>
              <a:path w="102869" h="108584">
                <a:moveTo>
                  <a:pt x="79620" y="0"/>
                </a:moveTo>
                <a:lnTo>
                  <a:pt x="72500" y="868"/>
                </a:lnTo>
                <a:lnTo>
                  <a:pt x="66411" y="3367"/>
                </a:lnTo>
                <a:lnTo>
                  <a:pt x="61147" y="7337"/>
                </a:lnTo>
                <a:lnTo>
                  <a:pt x="56500" y="12617"/>
                </a:lnTo>
                <a:lnTo>
                  <a:pt x="70015" y="12617"/>
                </a:lnTo>
                <a:lnTo>
                  <a:pt x="75484" y="10921"/>
                </a:lnTo>
                <a:lnTo>
                  <a:pt x="99134" y="10921"/>
                </a:lnTo>
                <a:lnTo>
                  <a:pt x="98821" y="9825"/>
                </a:lnTo>
                <a:lnTo>
                  <a:pt x="92007" y="2699"/>
                </a:lnTo>
                <a:lnTo>
                  <a:pt x="79620" y="0"/>
                </a:lnTo>
                <a:close/>
              </a:path>
              <a:path w="102869" h="108584">
                <a:moveTo>
                  <a:pt x="44920" y="0"/>
                </a:moveTo>
                <a:lnTo>
                  <a:pt x="27245" y="0"/>
                </a:lnTo>
                <a:lnTo>
                  <a:pt x="19611" y="4314"/>
                </a:lnTo>
                <a:lnTo>
                  <a:pt x="14638" y="10575"/>
                </a:lnTo>
                <a:lnTo>
                  <a:pt x="55555" y="10575"/>
                </a:lnTo>
                <a:lnTo>
                  <a:pt x="52773" y="4565"/>
                </a:lnTo>
                <a:lnTo>
                  <a:pt x="4492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486430" y="866524"/>
            <a:ext cx="38894" cy="66616"/>
          </a:xfrm>
          <a:custGeom>
            <a:avLst/>
            <a:gdLst/>
            <a:ahLst/>
            <a:cxnLst/>
            <a:rect l="l" t="t" r="r" b="b"/>
            <a:pathLst>
              <a:path w="64134" h="109855">
                <a:moveTo>
                  <a:pt x="32061" y="0"/>
                </a:moveTo>
                <a:lnTo>
                  <a:pt x="14621" y="5746"/>
                </a:lnTo>
                <a:lnTo>
                  <a:pt x="4981" y="19880"/>
                </a:lnTo>
                <a:lnTo>
                  <a:pt x="866" y="37746"/>
                </a:lnTo>
                <a:lnTo>
                  <a:pt x="0" y="54689"/>
                </a:lnTo>
                <a:lnTo>
                  <a:pt x="866" y="71759"/>
                </a:lnTo>
                <a:lnTo>
                  <a:pt x="4981" y="89702"/>
                </a:lnTo>
                <a:lnTo>
                  <a:pt x="14621" y="103874"/>
                </a:lnTo>
                <a:lnTo>
                  <a:pt x="32061" y="109630"/>
                </a:lnTo>
                <a:lnTo>
                  <a:pt x="49477" y="103874"/>
                </a:lnTo>
                <a:lnTo>
                  <a:pt x="54160" y="96981"/>
                </a:lnTo>
                <a:lnTo>
                  <a:pt x="32061" y="96981"/>
                </a:lnTo>
                <a:lnTo>
                  <a:pt x="22156" y="91830"/>
                </a:lnTo>
                <a:lnTo>
                  <a:pt x="16953" y="79722"/>
                </a:lnTo>
                <a:lnTo>
                  <a:pt x="14941" y="65670"/>
                </a:lnTo>
                <a:lnTo>
                  <a:pt x="14606" y="54689"/>
                </a:lnTo>
                <a:lnTo>
                  <a:pt x="14941" y="43828"/>
                </a:lnTo>
                <a:lnTo>
                  <a:pt x="16953" y="29845"/>
                </a:lnTo>
                <a:lnTo>
                  <a:pt x="22156" y="17770"/>
                </a:lnTo>
                <a:lnTo>
                  <a:pt x="32061" y="12627"/>
                </a:lnTo>
                <a:lnTo>
                  <a:pt x="54165" y="12627"/>
                </a:lnTo>
                <a:lnTo>
                  <a:pt x="49477" y="5746"/>
                </a:lnTo>
                <a:lnTo>
                  <a:pt x="32061" y="0"/>
                </a:lnTo>
                <a:close/>
              </a:path>
              <a:path w="64134" h="109855">
                <a:moveTo>
                  <a:pt x="54165" y="12627"/>
                </a:moveTo>
                <a:lnTo>
                  <a:pt x="32061" y="12627"/>
                </a:lnTo>
                <a:lnTo>
                  <a:pt x="41964" y="17770"/>
                </a:lnTo>
                <a:lnTo>
                  <a:pt x="47159" y="29845"/>
                </a:lnTo>
                <a:lnTo>
                  <a:pt x="49164" y="43828"/>
                </a:lnTo>
                <a:lnTo>
                  <a:pt x="49495" y="54689"/>
                </a:lnTo>
                <a:lnTo>
                  <a:pt x="49164" y="65670"/>
                </a:lnTo>
                <a:lnTo>
                  <a:pt x="47159" y="79722"/>
                </a:lnTo>
                <a:lnTo>
                  <a:pt x="41964" y="91830"/>
                </a:lnTo>
                <a:lnTo>
                  <a:pt x="32061" y="96981"/>
                </a:lnTo>
                <a:lnTo>
                  <a:pt x="54160" y="96981"/>
                </a:lnTo>
                <a:lnTo>
                  <a:pt x="59105" y="89702"/>
                </a:lnTo>
                <a:lnTo>
                  <a:pt x="63216" y="71759"/>
                </a:lnTo>
                <a:lnTo>
                  <a:pt x="64081" y="54689"/>
                </a:lnTo>
                <a:lnTo>
                  <a:pt x="63216" y="37746"/>
                </a:lnTo>
                <a:lnTo>
                  <a:pt x="59105" y="19880"/>
                </a:lnTo>
                <a:lnTo>
                  <a:pt x="54165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533378" y="866524"/>
            <a:ext cx="29267" cy="66616"/>
          </a:xfrm>
          <a:custGeom>
            <a:avLst/>
            <a:gdLst/>
            <a:ahLst/>
            <a:cxnLst/>
            <a:rect l="l" t="t" r="r" b="b"/>
            <a:pathLst>
              <a:path w="48259" h="109855">
                <a:moveTo>
                  <a:pt x="37998" y="0"/>
                </a:moveTo>
                <a:lnTo>
                  <a:pt x="32752" y="0"/>
                </a:lnTo>
                <a:lnTo>
                  <a:pt x="15664" y="6075"/>
                </a:lnTo>
                <a:lnTo>
                  <a:pt x="5735" y="20949"/>
                </a:lnTo>
                <a:lnTo>
                  <a:pt x="1127" y="39597"/>
                </a:lnTo>
                <a:lnTo>
                  <a:pt x="0" y="56993"/>
                </a:lnTo>
                <a:lnTo>
                  <a:pt x="1393" y="72908"/>
                </a:lnTo>
                <a:lnTo>
                  <a:pt x="6388" y="90147"/>
                </a:lnTo>
                <a:lnTo>
                  <a:pt x="16207" y="103969"/>
                </a:lnTo>
                <a:lnTo>
                  <a:pt x="32072" y="109630"/>
                </a:lnTo>
                <a:lnTo>
                  <a:pt x="37559" y="109630"/>
                </a:lnTo>
                <a:lnTo>
                  <a:pt x="44061" y="107546"/>
                </a:lnTo>
                <a:lnTo>
                  <a:pt x="48207" y="104216"/>
                </a:lnTo>
                <a:lnTo>
                  <a:pt x="48207" y="96981"/>
                </a:lnTo>
                <a:lnTo>
                  <a:pt x="33810" y="96981"/>
                </a:lnTo>
                <a:lnTo>
                  <a:pt x="23736" y="91927"/>
                </a:lnTo>
                <a:lnTo>
                  <a:pt x="17928" y="80011"/>
                </a:lnTo>
                <a:lnTo>
                  <a:pt x="15266" y="66108"/>
                </a:lnTo>
                <a:lnTo>
                  <a:pt x="14627" y="55087"/>
                </a:lnTo>
                <a:lnTo>
                  <a:pt x="15188" y="43297"/>
                </a:lnTo>
                <a:lnTo>
                  <a:pt x="17793" y="29275"/>
                </a:lnTo>
                <a:lnTo>
                  <a:pt x="23829" y="17543"/>
                </a:lnTo>
                <a:lnTo>
                  <a:pt x="34679" y="12627"/>
                </a:lnTo>
                <a:lnTo>
                  <a:pt x="48207" y="12627"/>
                </a:lnTo>
                <a:lnTo>
                  <a:pt x="48207" y="4125"/>
                </a:lnTo>
                <a:lnTo>
                  <a:pt x="43642" y="1434"/>
                </a:lnTo>
                <a:lnTo>
                  <a:pt x="37998" y="0"/>
                </a:lnTo>
                <a:close/>
              </a:path>
              <a:path w="48259" h="109855">
                <a:moveTo>
                  <a:pt x="48207" y="87463"/>
                </a:moveTo>
                <a:lnTo>
                  <a:pt x="47778" y="87463"/>
                </a:lnTo>
                <a:lnTo>
                  <a:pt x="44480" y="92206"/>
                </a:lnTo>
                <a:lnTo>
                  <a:pt x="40344" y="96981"/>
                </a:lnTo>
                <a:lnTo>
                  <a:pt x="48207" y="96981"/>
                </a:lnTo>
                <a:lnTo>
                  <a:pt x="48207" y="87463"/>
                </a:lnTo>
                <a:close/>
              </a:path>
              <a:path w="48259" h="109855">
                <a:moveTo>
                  <a:pt x="48207" y="12627"/>
                </a:moveTo>
                <a:lnTo>
                  <a:pt x="40145" y="12627"/>
                </a:lnTo>
                <a:lnTo>
                  <a:pt x="44710" y="16125"/>
                </a:lnTo>
                <a:lnTo>
                  <a:pt x="48207" y="19674"/>
                </a:lnTo>
                <a:lnTo>
                  <a:pt x="48207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570040" y="842383"/>
            <a:ext cx="13093" cy="89720"/>
          </a:xfrm>
          <a:custGeom>
            <a:avLst/>
            <a:gdLst/>
            <a:ahLst/>
            <a:cxnLst/>
            <a:rect l="l" t="t" r="r" b="b"/>
            <a:pathLst>
              <a:path w="21590" h="147955">
                <a:moveTo>
                  <a:pt x="17674" y="41433"/>
                </a:moveTo>
                <a:lnTo>
                  <a:pt x="3497" y="41433"/>
                </a:lnTo>
                <a:lnTo>
                  <a:pt x="3497" y="147775"/>
                </a:lnTo>
                <a:lnTo>
                  <a:pt x="17674" y="147775"/>
                </a:lnTo>
                <a:lnTo>
                  <a:pt x="17674" y="41433"/>
                </a:lnTo>
                <a:close/>
              </a:path>
              <a:path w="21590" h="147955">
                <a:moveTo>
                  <a:pt x="16365" y="0"/>
                </a:moveTo>
                <a:lnTo>
                  <a:pt x="4837" y="0"/>
                </a:lnTo>
                <a:lnTo>
                  <a:pt x="0" y="4565"/>
                </a:lnTo>
                <a:lnTo>
                  <a:pt x="0" y="15549"/>
                </a:lnTo>
                <a:lnTo>
                  <a:pt x="4837" y="20135"/>
                </a:lnTo>
                <a:lnTo>
                  <a:pt x="16365" y="20135"/>
                </a:lnTo>
                <a:lnTo>
                  <a:pt x="21182" y="15549"/>
                </a:lnTo>
                <a:lnTo>
                  <a:pt x="21182" y="4565"/>
                </a:lnTo>
                <a:lnTo>
                  <a:pt x="1636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590665" y="841508"/>
            <a:ext cx="38894" cy="91645"/>
          </a:xfrm>
          <a:custGeom>
            <a:avLst/>
            <a:gdLst/>
            <a:ahLst/>
            <a:cxnLst/>
            <a:rect l="l" t="t" r="r" b="b"/>
            <a:pathLst>
              <a:path w="64134" h="151130">
                <a:moveTo>
                  <a:pt x="32082" y="41255"/>
                </a:moveTo>
                <a:lnTo>
                  <a:pt x="14648" y="47001"/>
                </a:lnTo>
                <a:lnTo>
                  <a:pt x="4999" y="61135"/>
                </a:lnTo>
                <a:lnTo>
                  <a:pt x="872" y="79002"/>
                </a:lnTo>
                <a:lnTo>
                  <a:pt x="0" y="95944"/>
                </a:lnTo>
                <a:lnTo>
                  <a:pt x="872" y="113015"/>
                </a:lnTo>
                <a:lnTo>
                  <a:pt x="4999" y="130958"/>
                </a:lnTo>
                <a:lnTo>
                  <a:pt x="14648" y="145129"/>
                </a:lnTo>
                <a:lnTo>
                  <a:pt x="32082" y="150885"/>
                </a:lnTo>
                <a:lnTo>
                  <a:pt x="49516" y="145129"/>
                </a:lnTo>
                <a:lnTo>
                  <a:pt x="54204" y="138236"/>
                </a:lnTo>
                <a:lnTo>
                  <a:pt x="32082" y="138236"/>
                </a:lnTo>
                <a:lnTo>
                  <a:pt x="22174" y="133086"/>
                </a:lnTo>
                <a:lnTo>
                  <a:pt x="16975" y="120977"/>
                </a:lnTo>
                <a:lnTo>
                  <a:pt x="14969" y="106926"/>
                </a:lnTo>
                <a:lnTo>
                  <a:pt x="14638" y="95944"/>
                </a:lnTo>
                <a:lnTo>
                  <a:pt x="14969" y="85083"/>
                </a:lnTo>
                <a:lnTo>
                  <a:pt x="16975" y="71101"/>
                </a:lnTo>
                <a:lnTo>
                  <a:pt x="22174" y="59025"/>
                </a:lnTo>
                <a:lnTo>
                  <a:pt x="32082" y="53883"/>
                </a:lnTo>
                <a:lnTo>
                  <a:pt x="54209" y="53883"/>
                </a:lnTo>
                <a:lnTo>
                  <a:pt x="49516" y="47001"/>
                </a:lnTo>
                <a:lnTo>
                  <a:pt x="32082" y="41255"/>
                </a:lnTo>
                <a:close/>
              </a:path>
              <a:path w="64134" h="151130">
                <a:moveTo>
                  <a:pt x="54209" y="53883"/>
                </a:moveTo>
                <a:lnTo>
                  <a:pt x="32082" y="53883"/>
                </a:lnTo>
                <a:lnTo>
                  <a:pt x="41998" y="59025"/>
                </a:lnTo>
                <a:lnTo>
                  <a:pt x="47204" y="71101"/>
                </a:lnTo>
                <a:lnTo>
                  <a:pt x="49214" y="85083"/>
                </a:lnTo>
                <a:lnTo>
                  <a:pt x="49548" y="95944"/>
                </a:lnTo>
                <a:lnTo>
                  <a:pt x="49214" y="106926"/>
                </a:lnTo>
                <a:lnTo>
                  <a:pt x="47204" y="120977"/>
                </a:lnTo>
                <a:lnTo>
                  <a:pt x="41998" y="133086"/>
                </a:lnTo>
                <a:lnTo>
                  <a:pt x="32082" y="138236"/>
                </a:lnTo>
                <a:lnTo>
                  <a:pt x="54204" y="138236"/>
                </a:lnTo>
                <a:lnTo>
                  <a:pt x="59153" y="130958"/>
                </a:lnTo>
                <a:lnTo>
                  <a:pt x="63268" y="113015"/>
                </a:lnTo>
                <a:lnTo>
                  <a:pt x="64134" y="95944"/>
                </a:lnTo>
                <a:lnTo>
                  <a:pt x="63268" y="79002"/>
                </a:lnTo>
                <a:lnTo>
                  <a:pt x="59153" y="61135"/>
                </a:lnTo>
                <a:lnTo>
                  <a:pt x="54209" y="53883"/>
                </a:lnTo>
                <a:close/>
              </a:path>
              <a:path w="64134" h="151130">
                <a:moveTo>
                  <a:pt x="37789" y="0"/>
                </a:moveTo>
                <a:lnTo>
                  <a:pt x="13737" y="27978"/>
                </a:lnTo>
                <a:lnTo>
                  <a:pt x="22700" y="34187"/>
                </a:lnTo>
                <a:lnTo>
                  <a:pt x="51076" y="9926"/>
                </a:lnTo>
                <a:lnTo>
                  <a:pt x="3778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639624" y="866524"/>
            <a:ext cx="35428" cy="65846"/>
          </a:xfrm>
          <a:custGeom>
            <a:avLst/>
            <a:gdLst/>
            <a:ahLst/>
            <a:cxnLst/>
            <a:rect l="l" t="t" r="r" b="b"/>
            <a:pathLst>
              <a:path w="58419" h="108584">
                <a:moveTo>
                  <a:pt x="14156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56" y="107965"/>
                </a:lnTo>
                <a:lnTo>
                  <a:pt x="14156" y="38972"/>
                </a:lnTo>
                <a:lnTo>
                  <a:pt x="14518" y="29860"/>
                </a:lnTo>
                <a:lnTo>
                  <a:pt x="16521" y="20746"/>
                </a:lnTo>
                <a:lnTo>
                  <a:pt x="21546" y="13736"/>
                </a:lnTo>
                <a:lnTo>
                  <a:pt x="30972" y="10931"/>
                </a:lnTo>
                <a:lnTo>
                  <a:pt x="54584" y="10931"/>
                </a:lnTo>
                <a:lnTo>
                  <a:pt x="54474" y="10521"/>
                </a:lnTo>
                <a:lnTo>
                  <a:pt x="54135" y="10125"/>
                </a:lnTo>
                <a:lnTo>
                  <a:pt x="14156" y="10125"/>
                </a:lnTo>
                <a:lnTo>
                  <a:pt x="14156" y="1622"/>
                </a:lnTo>
                <a:close/>
              </a:path>
              <a:path w="58419" h="108584">
                <a:moveTo>
                  <a:pt x="54584" y="10931"/>
                </a:moveTo>
                <a:lnTo>
                  <a:pt x="30972" y="10931"/>
                </a:lnTo>
                <a:lnTo>
                  <a:pt x="37926" y="12658"/>
                </a:lnTo>
                <a:lnTo>
                  <a:pt x="41729" y="17405"/>
                </a:lnTo>
                <a:lnTo>
                  <a:pt x="43320" y="24519"/>
                </a:lnTo>
                <a:lnTo>
                  <a:pt x="43590" y="31904"/>
                </a:lnTo>
                <a:lnTo>
                  <a:pt x="43642" y="107965"/>
                </a:lnTo>
                <a:lnTo>
                  <a:pt x="57820" y="107965"/>
                </a:lnTo>
                <a:lnTo>
                  <a:pt x="57713" y="29860"/>
                </a:lnTo>
                <a:lnTo>
                  <a:pt x="57240" y="20810"/>
                </a:lnTo>
                <a:lnTo>
                  <a:pt x="54584" y="10931"/>
                </a:lnTo>
                <a:close/>
              </a:path>
              <a:path w="58419" h="108584">
                <a:moveTo>
                  <a:pt x="36239" y="0"/>
                </a:moveTo>
                <a:lnTo>
                  <a:pt x="27486" y="0"/>
                </a:lnTo>
                <a:lnTo>
                  <a:pt x="19852" y="3937"/>
                </a:lnTo>
                <a:lnTo>
                  <a:pt x="14156" y="10125"/>
                </a:lnTo>
                <a:lnTo>
                  <a:pt x="54135" y="10125"/>
                </a:lnTo>
                <a:lnTo>
                  <a:pt x="47987" y="2948"/>
                </a:lnTo>
                <a:lnTo>
                  <a:pt x="3623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712128" y="831454"/>
            <a:ext cx="83604" cy="1015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833182" y="831455"/>
            <a:ext cx="54754" cy="1015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933995" y="837247"/>
            <a:ext cx="0" cy="95111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46"/>
                </a:lnTo>
              </a:path>
            </a:pathLst>
          </a:custGeom>
          <a:ln w="15266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952502" y="841508"/>
            <a:ext cx="300587" cy="914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294503" y="831453"/>
            <a:ext cx="261423" cy="101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1589410" y="886874"/>
            <a:ext cx="20795" cy="10012"/>
          </a:xfrm>
          <a:custGeom>
            <a:avLst/>
            <a:gdLst/>
            <a:ahLst/>
            <a:cxnLst/>
            <a:rect l="l" t="t" r="r" b="b"/>
            <a:pathLst>
              <a:path w="34290" h="16509">
                <a:moveTo>
                  <a:pt x="0" y="0"/>
                </a:moveTo>
                <a:lnTo>
                  <a:pt x="34030" y="0"/>
                </a:lnTo>
                <a:lnTo>
                  <a:pt x="34030" y="16365"/>
                </a:lnTo>
                <a:lnTo>
                  <a:pt x="0" y="16365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1645498" y="837241"/>
            <a:ext cx="152799" cy="957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96556" y="5997801"/>
            <a:ext cx="425911" cy="159417"/>
          </a:xfrm>
          <a:custGeom>
            <a:avLst/>
            <a:gdLst/>
            <a:ahLst/>
            <a:cxnLst/>
            <a:rect l="l" t="t" r="r" b="b"/>
            <a:pathLst>
              <a:path w="702310" h="262890">
                <a:moveTo>
                  <a:pt x="0" y="262882"/>
                </a:moveTo>
                <a:lnTo>
                  <a:pt x="15686" y="218843"/>
                </a:lnTo>
                <a:lnTo>
                  <a:pt x="37424" y="177039"/>
                </a:lnTo>
                <a:lnTo>
                  <a:pt x="64999" y="137963"/>
                </a:lnTo>
                <a:lnTo>
                  <a:pt x="98195" y="102112"/>
                </a:lnTo>
                <a:lnTo>
                  <a:pt x="152543" y="59275"/>
                </a:lnTo>
                <a:lnTo>
                  <a:pt x="213794" y="27213"/>
                </a:lnTo>
                <a:lnTo>
                  <a:pt x="281241" y="6833"/>
                </a:lnTo>
                <a:lnTo>
                  <a:pt x="350847" y="0"/>
                </a:lnTo>
                <a:lnTo>
                  <a:pt x="385885" y="1712"/>
                </a:lnTo>
                <a:lnTo>
                  <a:pt x="454599" y="15341"/>
                </a:lnTo>
                <a:lnTo>
                  <a:pt x="519411" y="41867"/>
                </a:lnTo>
                <a:lnTo>
                  <a:pt x="577298" y="79377"/>
                </a:lnTo>
                <a:lnTo>
                  <a:pt x="636759" y="137963"/>
                </a:lnTo>
                <a:lnTo>
                  <a:pt x="664330" y="177039"/>
                </a:lnTo>
                <a:lnTo>
                  <a:pt x="686066" y="218843"/>
                </a:lnTo>
                <a:lnTo>
                  <a:pt x="701748" y="262882"/>
                </a:lnTo>
                <a:lnTo>
                  <a:pt x="569228" y="262882"/>
                </a:lnTo>
                <a:lnTo>
                  <a:pt x="569228" y="221741"/>
                </a:lnTo>
                <a:lnTo>
                  <a:pt x="569228" y="140152"/>
                </a:lnTo>
                <a:lnTo>
                  <a:pt x="487817" y="140152"/>
                </a:lnTo>
                <a:lnTo>
                  <a:pt x="199009" y="140152"/>
                </a:lnTo>
                <a:lnTo>
                  <a:pt x="117556" y="140152"/>
                </a:lnTo>
                <a:lnTo>
                  <a:pt x="117556" y="221741"/>
                </a:lnTo>
                <a:lnTo>
                  <a:pt x="117556" y="262882"/>
                </a:lnTo>
                <a:lnTo>
                  <a:pt x="0" y="262882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9723" y="5948314"/>
            <a:ext cx="539513" cy="258763"/>
          </a:xfrm>
          <a:custGeom>
            <a:avLst/>
            <a:gdLst/>
            <a:ahLst/>
            <a:cxnLst/>
            <a:rect l="l" t="t" r="r" b="b"/>
            <a:pathLst>
              <a:path w="889635" h="426720">
                <a:moveTo>
                  <a:pt x="444562" y="0"/>
                </a:moveTo>
                <a:lnTo>
                  <a:pt x="397995" y="2489"/>
                </a:lnTo>
                <a:lnTo>
                  <a:pt x="352541" y="9789"/>
                </a:lnTo>
                <a:lnTo>
                  <a:pt x="308501" y="21642"/>
                </a:lnTo>
                <a:lnTo>
                  <a:pt x="266177" y="37793"/>
                </a:lnTo>
                <a:lnTo>
                  <a:pt x="225869" y="57988"/>
                </a:lnTo>
                <a:lnTo>
                  <a:pt x="187879" y="81970"/>
                </a:lnTo>
                <a:lnTo>
                  <a:pt x="152509" y="109485"/>
                </a:lnTo>
                <a:lnTo>
                  <a:pt x="120059" y="140276"/>
                </a:lnTo>
                <a:lnTo>
                  <a:pt x="90831" y="174088"/>
                </a:lnTo>
                <a:lnTo>
                  <a:pt x="65126" y="210666"/>
                </a:lnTo>
                <a:lnTo>
                  <a:pt x="43247" y="249754"/>
                </a:lnTo>
                <a:lnTo>
                  <a:pt x="25493" y="291097"/>
                </a:lnTo>
                <a:lnTo>
                  <a:pt x="12166" y="334440"/>
                </a:lnTo>
                <a:lnTo>
                  <a:pt x="3568" y="379527"/>
                </a:lnTo>
                <a:lnTo>
                  <a:pt x="0" y="426102"/>
                </a:lnTo>
                <a:lnTo>
                  <a:pt x="81432" y="426102"/>
                </a:lnTo>
                <a:lnTo>
                  <a:pt x="292724" y="426102"/>
                </a:lnTo>
                <a:lnTo>
                  <a:pt x="292724" y="303352"/>
                </a:lnTo>
                <a:lnTo>
                  <a:pt x="581532" y="303352"/>
                </a:lnTo>
                <a:lnTo>
                  <a:pt x="581532" y="426102"/>
                </a:lnTo>
                <a:lnTo>
                  <a:pt x="807734" y="426102"/>
                </a:lnTo>
                <a:lnTo>
                  <a:pt x="889208" y="426102"/>
                </a:lnTo>
                <a:lnTo>
                  <a:pt x="885633" y="379527"/>
                </a:lnTo>
                <a:lnTo>
                  <a:pt x="877030" y="334440"/>
                </a:lnTo>
                <a:lnTo>
                  <a:pt x="863700" y="291097"/>
                </a:lnTo>
                <a:lnTo>
                  <a:pt x="845945" y="249754"/>
                </a:lnTo>
                <a:lnTo>
                  <a:pt x="824064" y="210666"/>
                </a:lnTo>
                <a:lnTo>
                  <a:pt x="798359" y="174088"/>
                </a:lnTo>
                <a:lnTo>
                  <a:pt x="769131" y="140276"/>
                </a:lnTo>
                <a:lnTo>
                  <a:pt x="736680" y="109485"/>
                </a:lnTo>
                <a:lnTo>
                  <a:pt x="701307" y="81970"/>
                </a:lnTo>
                <a:lnTo>
                  <a:pt x="663314" y="57988"/>
                </a:lnTo>
                <a:lnTo>
                  <a:pt x="623000" y="37793"/>
                </a:lnTo>
                <a:lnTo>
                  <a:pt x="580667" y="21642"/>
                </a:lnTo>
                <a:lnTo>
                  <a:pt x="536616" y="9789"/>
                </a:lnTo>
                <a:lnTo>
                  <a:pt x="491147" y="2489"/>
                </a:lnTo>
                <a:lnTo>
                  <a:pt x="444562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96558" y="6280354"/>
            <a:ext cx="425911" cy="159802"/>
          </a:xfrm>
          <a:custGeom>
            <a:avLst/>
            <a:gdLst/>
            <a:ahLst/>
            <a:cxnLst/>
            <a:rect l="l" t="t" r="r" b="b"/>
            <a:pathLst>
              <a:path w="702310" h="263525">
                <a:moveTo>
                  <a:pt x="569228" y="0"/>
                </a:moveTo>
                <a:lnTo>
                  <a:pt x="701737" y="0"/>
                </a:lnTo>
                <a:lnTo>
                  <a:pt x="686057" y="44031"/>
                </a:lnTo>
                <a:lnTo>
                  <a:pt x="664324" y="85839"/>
                </a:lnTo>
                <a:lnTo>
                  <a:pt x="636753" y="124919"/>
                </a:lnTo>
                <a:lnTo>
                  <a:pt x="603562" y="160769"/>
                </a:lnTo>
                <a:lnTo>
                  <a:pt x="549204" y="203585"/>
                </a:lnTo>
                <a:lnTo>
                  <a:pt x="488006" y="235626"/>
                </a:lnTo>
                <a:lnTo>
                  <a:pt x="420508" y="256038"/>
                </a:lnTo>
                <a:lnTo>
                  <a:pt x="350827" y="262902"/>
                </a:lnTo>
                <a:lnTo>
                  <a:pt x="315827" y="261181"/>
                </a:lnTo>
                <a:lnTo>
                  <a:pt x="247179" y="247508"/>
                </a:lnTo>
                <a:lnTo>
                  <a:pt x="182351" y="220985"/>
                </a:lnTo>
                <a:lnTo>
                  <a:pt x="124473" y="183492"/>
                </a:lnTo>
                <a:lnTo>
                  <a:pt x="64994" y="124919"/>
                </a:lnTo>
                <a:lnTo>
                  <a:pt x="37420" y="85839"/>
                </a:lnTo>
                <a:lnTo>
                  <a:pt x="15684" y="44031"/>
                </a:lnTo>
                <a:lnTo>
                  <a:pt x="0" y="0"/>
                </a:lnTo>
                <a:lnTo>
                  <a:pt x="117546" y="0"/>
                </a:lnTo>
                <a:lnTo>
                  <a:pt x="117546" y="41140"/>
                </a:lnTo>
                <a:lnTo>
                  <a:pt x="117546" y="122729"/>
                </a:lnTo>
                <a:lnTo>
                  <a:pt x="199009" y="122729"/>
                </a:lnTo>
                <a:lnTo>
                  <a:pt x="487817" y="122729"/>
                </a:lnTo>
                <a:lnTo>
                  <a:pt x="569228" y="122729"/>
                </a:lnTo>
                <a:lnTo>
                  <a:pt x="569228" y="41140"/>
                </a:lnTo>
                <a:lnTo>
                  <a:pt x="569228" y="0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39725" y="6230866"/>
            <a:ext cx="539513" cy="258378"/>
          </a:xfrm>
          <a:custGeom>
            <a:avLst/>
            <a:gdLst/>
            <a:ahLst/>
            <a:cxnLst/>
            <a:rect l="l" t="t" r="r" b="b"/>
            <a:pathLst>
              <a:path w="889635" h="426084">
                <a:moveTo>
                  <a:pt x="889187" y="0"/>
                </a:moveTo>
                <a:lnTo>
                  <a:pt x="581532" y="0"/>
                </a:lnTo>
                <a:lnTo>
                  <a:pt x="581532" y="122750"/>
                </a:lnTo>
                <a:lnTo>
                  <a:pt x="292724" y="122750"/>
                </a:lnTo>
                <a:lnTo>
                  <a:pt x="292724" y="0"/>
                </a:lnTo>
                <a:lnTo>
                  <a:pt x="0" y="0"/>
                </a:lnTo>
                <a:lnTo>
                  <a:pt x="2853" y="41074"/>
                </a:lnTo>
                <a:lnTo>
                  <a:pt x="9633" y="81034"/>
                </a:lnTo>
                <a:lnTo>
                  <a:pt x="9716" y="81191"/>
                </a:lnTo>
                <a:lnTo>
                  <a:pt x="9716" y="81379"/>
                </a:lnTo>
                <a:lnTo>
                  <a:pt x="9716" y="81610"/>
                </a:lnTo>
                <a:lnTo>
                  <a:pt x="22267" y="126110"/>
                </a:lnTo>
                <a:lnTo>
                  <a:pt x="39464" y="168597"/>
                </a:lnTo>
                <a:lnTo>
                  <a:pt x="60988" y="208800"/>
                </a:lnTo>
                <a:lnTo>
                  <a:pt x="86525" y="246452"/>
                </a:lnTo>
                <a:lnTo>
                  <a:pt x="115756" y="281282"/>
                </a:lnTo>
                <a:lnTo>
                  <a:pt x="148363" y="313022"/>
                </a:lnTo>
                <a:lnTo>
                  <a:pt x="184031" y="341403"/>
                </a:lnTo>
                <a:lnTo>
                  <a:pt x="222442" y="366156"/>
                </a:lnTo>
                <a:lnTo>
                  <a:pt x="263279" y="387011"/>
                </a:lnTo>
                <a:lnTo>
                  <a:pt x="306224" y="403701"/>
                </a:lnTo>
                <a:lnTo>
                  <a:pt x="350961" y="415955"/>
                </a:lnTo>
                <a:lnTo>
                  <a:pt x="397172" y="423504"/>
                </a:lnTo>
                <a:lnTo>
                  <a:pt x="444541" y="426081"/>
                </a:lnTo>
                <a:lnTo>
                  <a:pt x="491928" y="423504"/>
                </a:lnTo>
                <a:lnTo>
                  <a:pt x="538155" y="415955"/>
                </a:lnTo>
                <a:lnTo>
                  <a:pt x="582906" y="403701"/>
                </a:lnTo>
                <a:lnTo>
                  <a:pt x="625864" y="387011"/>
                </a:lnTo>
                <a:lnTo>
                  <a:pt x="666709" y="366156"/>
                </a:lnTo>
                <a:lnTo>
                  <a:pt x="705127" y="341403"/>
                </a:lnTo>
                <a:lnTo>
                  <a:pt x="740798" y="313022"/>
                </a:lnTo>
                <a:lnTo>
                  <a:pt x="773407" y="281282"/>
                </a:lnTo>
                <a:lnTo>
                  <a:pt x="802635" y="246452"/>
                </a:lnTo>
                <a:lnTo>
                  <a:pt x="828165" y="208800"/>
                </a:lnTo>
                <a:lnTo>
                  <a:pt x="849680" y="168597"/>
                </a:lnTo>
                <a:lnTo>
                  <a:pt x="866863" y="126110"/>
                </a:lnTo>
                <a:lnTo>
                  <a:pt x="879397" y="81610"/>
                </a:lnTo>
                <a:lnTo>
                  <a:pt x="879428" y="81379"/>
                </a:lnTo>
                <a:lnTo>
                  <a:pt x="879481" y="81191"/>
                </a:lnTo>
                <a:lnTo>
                  <a:pt x="879512" y="81034"/>
                </a:lnTo>
                <a:lnTo>
                  <a:pt x="883380" y="61201"/>
                </a:lnTo>
                <a:lnTo>
                  <a:pt x="886297" y="41074"/>
                </a:lnTo>
                <a:lnTo>
                  <a:pt x="888241" y="20668"/>
                </a:lnTo>
                <a:lnTo>
                  <a:pt x="889187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25525" y="6362253"/>
            <a:ext cx="10826850" cy="0"/>
          </a:xfrm>
          <a:custGeom>
            <a:avLst/>
            <a:gdLst/>
            <a:ahLst/>
            <a:cxnLst/>
            <a:rect l="l" t="t" r="r" b="b"/>
            <a:pathLst>
              <a:path w="17853025">
                <a:moveTo>
                  <a:pt x="0" y="0"/>
                </a:moveTo>
                <a:lnTo>
                  <a:pt x="17852859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466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5" b="16946"/>
          <a:stretch/>
        </p:blipFill>
        <p:spPr>
          <a:xfrm>
            <a:off x="762000" y="2499999"/>
            <a:ext cx="10515599" cy="25662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4" y="1226694"/>
            <a:ext cx="9048626" cy="12879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96557" y="5257800"/>
            <a:ext cx="8646483" cy="4065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1" tIns="60874" rIns="121751" bIns="60874" rtlCol="0" anchor="ctr"/>
          <a:lstStyle/>
          <a:p>
            <a:pPr algn="ctr"/>
            <a:endParaRPr lang="es-ES" sz="1500" b="1" dirty="0">
              <a:latin typeface="SenticoSansDT"/>
            </a:endParaRPr>
          </a:p>
          <a:p>
            <a:pPr algn="ctr"/>
            <a:r>
              <a:rPr lang="es-ES" sz="1500" b="1" dirty="0">
                <a:latin typeface="SenticoSansDT"/>
              </a:rPr>
              <a:t>Procesos: </a:t>
            </a:r>
            <a:r>
              <a:rPr lang="es-ES" sz="1400" dirty="0">
                <a:latin typeface="SenticoSansDT"/>
              </a:rPr>
              <a:t>Estandarización, Sistematización, Eficiencia, Agilidad y Trazabilidad de los Procesos APP </a:t>
            </a:r>
          </a:p>
          <a:p>
            <a:pPr algn="ctr"/>
            <a:endParaRPr lang="es-ES_tradnl" sz="1400" dirty="0">
              <a:latin typeface="SenticoSansDT"/>
            </a:endParaRPr>
          </a:p>
        </p:txBody>
      </p:sp>
      <p:sp>
        <p:nvSpPr>
          <p:cNvPr id="22" name="CuadroTexto 21"/>
          <p:cNvSpPr txBox="1"/>
          <p:nvPr/>
        </p:nvSpPr>
        <p:spPr bwMode="auto">
          <a:xfrm>
            <a:off x="1583862" y="3429000"/>
            <a:ext cx="2238703" cy="1415599"/>
          </a:xfrm>
          <a:prstGeom prst="rect">
            <a:avLst/>
          </a:prstGeom>
          <a:noFill/>
        </p:spPr>
        <p:txBody>
          <a:bodyPr wrap="square" lIns="121751" tIns="60874" rIns="121751" bIns="60874">
            <a:spAutoFit/>
          </a:bodyPr>
          <a:lstStyle/>
          <a:p>
            <a:endParaRPr lang="es-ES" sz="1400" dirty="0">
              <a:latin typeface="SenticoSansDT"/>
            </a:endParaRPr>
          </a:p>
          <a:p>
            <a:pPr marL="171450" indent="-171450">
              <a:buFontTx/>
              <a:buChar char="-"/>
            </a:pPr>
            <a:r>
              <a:rPr lang="es-ES" sz="1400" dirty="0" smtClean="0">
                <a:latin typeface="SenticoSansDT"/>
              </a:rPr>
              <a:t>Comunicación </a:t>
            </a:r>
            <a:r>
              <a:rPr lang="es-ES" sz="1400" dirty="0">
                <a:latin typeface="SenticoSansDT"/>
              </a:rPr>
              <a:t>Interna</a:t>
            </a:r>
            <a:r>
              <a:rPr lang="es-ES" sz="1400" dirty="0" smtClean="0">
                <a:latin typeface="SenticoSansDT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s-ES" sz="1400" dirty="0" smtClean="0">
                <a:latin typeface="SenticoSansDT"/>
              </a:rPr>
              <a:t>Clima y Alineamiento</a:t>
            </a:r>
            <a:endParaRPr lang="es-ES" sz="1400" dirty="0">
              <a:latin typeface="SenticoSansDT"/>
            </a:endParaRP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Capacitación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Desempeño</a:t>
            </a:r>
          </a:p>
          <a:p>
            <a:pPr defTabSz="1217224">
              <a:buClr>
                <a:srgbClr val="C00000"/>
              </a:buClr>
              <a:defRPr/>
            </a:pPr>
            <a:endParaRPr lang="es-ES" sz="1400" b="1" dirty="0">
              <a:solidFill>
                <a:schemeClr val="bg2">
                  <a:lumMod val="50000"/>
                </a:schemeClr>
              </a:solidFill>
              <a:latin typeface="SenticoSansDT"/>
            </a:endParaRPr>
          </a:p>
        </p:txBody>
      </p:sp>
      <p:sp>
        <p:nvSpPr>
          <p:cNvPr id="24" name="CuadroTexto 23"/>
          <p:cNvSpPr txBox="1"/>
          <p:nvPr/>
        </p:nvSpPr>
        <p:spPr bwMode="auto">
          <a:xfrm>
            <a:off x="4648200" y="3581400"/>
            <a:ext cx="2238703" cy="1415599"/>
          </a:xfrm>
          <a:prstGeom prst="rect">
            <a:avLst/>
          </a:prstGeom>
          <a:noFill/>
        </p:spPr>
        <p:txBody>
          <a:bodyPr wrap="square" lIns="121751" tIns="60874" rIns="121751" bIns="60874">
            <a:spAutoFit/>
          </a:bodyPr>
          <a:lstStyle/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Planeamiento y Programación.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Formulación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Estructuración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Transacción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Ejecución</a:t>
            </a:r>
          </a:p>
        </p:txBody>
      </p:sp>
      <p:sp>
        <p:nvSpPr>
          <p:cNvPr id="25" name="CuadroTexto 24"/>
          <p:cNvSpPr txBox="1"/>
          <p:nvPr/>
        </p:nvSpPr>
        <p:spPr bwMode="auto">
          <a:xfrm>
            <a:off x="7620000" y="3607272"/>
            <a:ext cx="2238703" cy="1415599"/>
          </a:xfrm>
          <a:prstGeom prst="rect">
            <a:avLst/>
          </a:prstGeom>
          <a:noFill/>
        </p:spPr>
        <p:txBody>
          <a:bodyPr wrap="square" lIns="121751" tIns="60874" rIns="121751" bIns="60874">
            <a:spAutoFit/>
          </a:bodyPr>
          <a:lstStyle/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Mejora de Procesos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Control de Avances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Manejo de Recursos</a:t>
            </a:r>
          </a:p>
          <a:p>
            <a:pPr marL="171370" indent="-171370">
              <a:buFontTx/>
              <a:buChar char="-"/>
            </a:pPr>
            <a:r>
              <a:rPr lang="es-ES" sz="1400" dirty="0">
                <a:latin typeface="SenticoSansDT"/>
              </a:rPr>
              <a:t>Sistema Unificado de información</a:t>
            </a:r>
          </a:p>
          <a:p>
            <a:endParaRPr lang="es-ES" sz="1400" dirty="0">
              <a:latin typeface="SenticoSansDT"/>
            </a:endParaRPr>
          </a:p>
        </p:txBody>
      </p:sp>
      <p:sp>
        <p:nvSpPr>
          <p:cNvPr id="40" name="Rectángulo 38"/>
          <p:cNvSpPr/>
          <p:nvPr/>
        </p:nvSpPr>
        <p:spPr>
          <a:xfrm>
            <a:off x="1752600" y="2789421"/>
            <a:ext cx="2119211" cy="369279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SenticoSansDT"/>
              </a:rPr>
              <a:t>Gestión </a:t>
            </a:r>
            <a:r>
              <a:rPr lang="es-ES" b="1" dirty="0" smtClean="0">
                <a:solidFill>
                  <a:schemeClr val="bg1"/>
                </a:solidFill>
                <a:latin typeface="SenticoSansDT"/>
              </a:rPr>
              <a:t>Humana</a:t>
            </a:r>
            <a:endParaRPr lang="es-ES" b="1" dirty="0">
              <a:solidFill>
                <a:schemeClr val="bg1"/>
              </a:solidFill>
              <a:latin typeface="SenticoSansDT"/>
            </a:endParaRPr>
          </a:p>
        </p:txBody>
      </p:sp>
      <p:sp>
        <p:nvSpPr>
          <p:cNvPr id="41" name="Rectángulo 38"/>
          <p:cNvSpPr/>
          <p:nvPr/>
        </p:nvSpPr>
        <p:spPr>
          <a:xfrm>
            <a:off x="4970195" y="2674006"/>
            <a:ext cx="2099208" cy="646278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algn="ctr" defTabSz="1217224">
              <a:defRPr/>
            </a:pPr>
            <a:r>
              <a:rPr lang="es-ES" b="1" dirty="0" smtClean="0">
                <a:solidFill>
                  <a:schemeClr val="bg1"/>
                </a:solidFill>
                <a:latin typeface="SenticoSansDT"/>
              </a:rPr>
              <a:t>Mejoras a Procesos APP</a:t>
            </a:r>
            <a:endParaRPr lang="es-ES" altLang="es-PE" b="1" dirty="0">
              <a:solidFill>
                <a:schemeClr val="bg1"/>
              </a:solidFill>
              <a:latin typeface="SenticoSansDT"/>
              <a:ea typeface="SenticoSansDT" charset="0"/>
              <a:cs typeface="SenticoSansDT" charset="0"/>
            </a:endParaRPr>
          </a:p>
        </p:txBody>
      </p:sp>
      <p:sp>
        <p:nvSpPr>
          <p:cNvPr id="43" name="Rectángulo 38"/>
          <p:cNvSpPr/>
          <p:nvPr/>
        </p:nvSpPr>
        <p:spPr>
          <a:xfrm>
            <a:off x="8408899" y="2558569"/>
            <a:ext cx="1589027" cy="923277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defTabSz="1217224">
              <a:defRPr/>
            </a:pPr>
            <a:r>
              <a:rPr lang="es-ES" b="1" dirty="0">
                <a:solidFill>
                  <a:schemeClr val="bg1"/>
                </a:solidFill>
                <a:latin typeface="SenticoSansDT"/>
              </a:rPr>
              <a:t>Manejo de Proyectos (PMO)</a:t>
            </a:r>
            <a:endParaRPr lang="es-ES" altLang="es-PE" b="1" dirty="0">
              <a:solidFill>
                <a:schemeClr val="bg1"/>
              </a:solidFill>
              <a:latin typeface="SenticoSansDT"/>
              <a:ea typeface="SenticoSansDT" charset="0"/>
              <a:cs typeface="SenticoSansDT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3200400" y="1427214"/>
            <a:ext cx="5377056" cy="553986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es-ES" sz="1500" b="1" dirty="0">
                <a:solidFill>
                  <a:schemeClr val="bg1"/>
                </a:solidFill>
                <a:latin typeface="SenticoSansDT"/>
              </a:rPr>
              <a:t>Foco </a:t>
            </a:r>
            <a:r>
              <a:rPr lang="es-ES" sz="1500" b="1" dirty="0" smtClean="0">
                <a:solidFill>
                  <a:schemeClr val="bg1"/>
                </a:solidFill>
                <a:latin typeface="SenticoSansDT"/>
              </a:rPr>
              <a:t>Estratégico </a:t>
            </a:r>
            <a:endParaRPr lang="es-ES" sz="1500" b="1" dirty="0">
              <a:solidFill>
                <a:schemeClr val="bg1"/>
              </a:solidFill>
              <a:latin typeface="SenticoSansDT"/>
            </a:endParaRPr>
          </a:p>
          <a:p>
            <a:pPr algn="ctr"/>
            <a:r>
              <a:rPr lang="es-ES" sz="1500" b="1" dirty="0">
                <a:solidFill>
                  <a:schemeClr val="bg1"/>
                </a:solidFill>
                <a:latin typeface="SenticoSansDT"/>
              </a:rPr>
              <a:t>(Objetivos y Acciones)</a:t>
            </a:r>
            <a:endParaRPr lang="es-ES" sz="1400" dirty="0">
              <a:solidFill>
                <a:schemeClr val="bg1"/>
              </a:solidFill>
              <a:latin typeface="SenticoSansD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7" y="5371084"/>
            <a:ext cx="578895" cy="29324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9388" y="5314442"/>
            <a:ext cx="520360" cy="293240"/>
          </a:xfrm>
          <a:prstGeom prst="rect">
            <a:avLst/>
          </a:prstGeom>
        </p:spPr>
      </p:pic>
      <p:sp>
        <p:nvSpPr>
          <p:cNvPr id="27" name="object 4"/>
          <p:cNvSpPr txBox="1">
            <a:spLocks noGrp="1"/>
          </p:cNvSpPr>
          <p:nvPr>
            <p:ph type="title"/>
          </p:nvPr>
        </p:nvSpPr>
        <p:spPr>
          <a:xfrm>
            <a:off x="341812" y="304800"/>
            <a:ext cx="8612776" cy="67179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0"/>
              </a:spcBef>
              <a:tabLst>
                <a:tab pos="699243" algn="l"/>
              </a:tabLst>
            </a:pPr>
            <a:r>
              <a:rPr lang="es-ES" sz="2400" b="1" spc="15" dirty="0" smtClean="0">
                <a:solidFill>
                  <a:srgbClr val="767171"/>
                </a:solidFill>
                <a:latin typeface="SenticoSansDT"/>
                <a:cs typeface="SenticoSansDT"/>
              </a:rPr>
              <a:t>4</a:t>
            </a:r>
            <a:r>
              <a:rPr sz="2400" b="1" spc="15" dirty="0" smtClean="0">
                <a:solidFill>
                  <a:srgbClr val="767171"/>
                </a:solidFill>
                <a:latin typeface="SenticoSansDT"/>
                <a:cs typeface="SenticoSansDT"/>
              </a:rPr>
              <a:t>.	</a:t>
            </a:r>
            <a:r>
              <a:rPr lang="es-ES" sz="2400" b="1" dirty="0" smtClean="0">
                <a:solidFill>
                  <a:srgbClr val="767171"/>
                </a:solidFill>
                <a:latin typeface="SenticoSansDT"/>
                <a:cs typeface="SenticoSansDT"/>
              </a:rPr>
              <a:t>INSTITUCIONAL</a:t>
            </a:r>
            <a:br>
              <a:rPr lang="es-ES" sz="2400" b="1" dirty="0" smtClean="0">
                <a:solidFill>
                  <a:srgbClr val="767171"/>
                </a:solidFill>
                <a:latin typeface="SenticoSansDT"/>
                <a:cs typeface="SenticoSansDT"/>
              </a:rPr>
            </a:br>
            <a:r>
              <a:rPr lang="es-ES" sz="2000" dirty="0" smtClean="0">
                <a:solidFill>
                  <a:srgbClr val="767171"/>
                </a:solidFill>
                <a:latin typeface="SenticoSansDT"/>
                <a:cs typeface="SenticoSansDT"/>
              </a:rPr>
              <a:t>PROINVERSION requiere fortalecer 5 pilares en su Gestión Institucional</a:t>
            </a:r>
            <a:r>
              <a:rPr lang="es-ES" sz="2400" dirty="0" smtClean="0">
                <a:solidFill>
                  <a:srgbClr val="767171"/>
                </a:solidFill>
                <a:latin typeface="SenticoSansDT"/>
                <a:cs typeface="SenticoSansDT"/>
              </a:rPr>
              <a:t>.</a:t>
            </a:r>
            <a:endParaRPr sz="1800" dirty="0">
              <a:latin typeface="SenticoSansDT"/>
              <a:cs typeface="SenticoSansDT"/>
            </a:endParaRPr>
          </a:p>
        </p:txBody>
      </p:sp>
      <p:sp>
        <p:nvSpPr>
          <p:cNvPr id="29" name="Elipse 15"/>
          <p:cNvSpPr/>
          <p:nvPr/>
        </p:nvSpPr>
        <p:spPr>
          <a:xfrm>
            <a:off x="3680425" y="1369761"/>
            <a:ext cx="382772" cy="3402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ticoSansDT" charset="0"/>
                <a:ea typeface="SenticoSansDT" charset="0"/>
                <a:cs typeface="SenticoSansDT" charset="0"/>
              </a:rPr>
              <a:t>1</a:t>
            </a:r>
          </a:p>
        </p:txBody>
      </p:sp>
      <p:sp>
        <p:nvSpPr>
          <p:cNvPr id="30" name="Elipse 15"/>
          <p:cNvSpPr/>
          <p:nvPr/>
        </p:nvSpPr>
        <p:spPr>
          <a:xfrm>
            <a:off x="1505171" y="2558569"/>
            <a:ext cx="382772" cy="3402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ticoSansDT" charset="0"/>
                <a:ea typeface="SenticoSansDT" charset="0"/>
                <a:cs typeface="SenticoSansDT" charset="0"/>
              </a:rPr>
              <a:t>2</a:t>
            </a:r>
          </a:p>
        </p:txBody>
      </p:sp>
      <p:sp>
        <p:nvSpPr>
          <p:cNvPr id="31" name="Elipse 15"/>
          <p:cNvSpPr/>
          <p:nvPr/>
        </p:nvSpPr>
        <p:spPr>
          <a:xfrm>
            <a:off x="4648200" y="2569881"/>
            <a:ext cx="382772" cy="3402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ticoSansDT" charset="0"/>
                <a:ea typeface="SenticoSansDT" charset="0"/>
                <a:cs typeface="SenticoSansDT" charset="0"/>
              </a:rPr>
              <a:t>3</a:t>
            </a:r>
          </a:p>
        </p:txBody>
      </p:sp>
      <p:sp>
        <p:nvSpPr>
          <p:cNvPr id="32" name="Elipse 15"/>
          <p:cNvSpPr/>
          <p:nvPr/>
        </p:nvSpPr>
        <p:spPr>
          <a:xfrm>
            <a:off x="7620000" y="2590800"/>
            <a:ext cx="382772" cy="3402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ticoSansDT" charset="0"/>
                <a:ea typeface="SenticoSansDT" charset="0"/>
                <a:cs typeface="SenticoSansDT" charset="0"/>
              </a:rPr>
              <a:t>4</a:t>
            </a:r>
          </a:p>
        </p:txBody>
      </p:sp>
      <p:sp>
        <p:nvSpPr>
          <p:cNvPr id="33" name="Elipse 15"/>
          <p:cNvSpPr/>
          <p:nvPr/>
        </p:nvSpPr>
        <p:spPr>
          <a:xfrm>
            <a:off x="1629177" y="5283217"/>
            <a:ext cx="382772" cy="3402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ticoSansDT" charset="0"/>
                <a:ea typeface="SenticoSansDT" charset="0"/>
                <a:cs typeface="SenticoSansDT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7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9196389" y="830263"/>
            <a:ext cx="523875" cy="252412"/>
          </a:xfrm>
          <a:custGeom>
            <a:avLst/>
            <a:gdLst>
              <a:gd name="T0" fmla="*/ 172364 w 523875"/>
              <a:gd name="T1" fmla="*/ 0 h 251459"/>
              <a:gd name="T2" fmla="*/ 0 w 523875"/>
              <a:gd name="T3" fmla="*/ 0 h 251459"/>
              <a:gd name="T4" fmla="*/ 545 w 523875"/>
              <a:gd name="T5" fmla="*/ 12635 h 251459"/>
              <a:gd name="T6" fmla="*/ 1679 w 523875"/>
              <a:gd name="T7" fmla="*/ 25114 h 251459"/>
              <a:gd name="T8" fmla="*/ 3389 w 523875"/>
              <a:gd name="T9" fmla="*/ 37428 h 251459"/>
              <a:gd name="T10" fmla="*/ 5664 w 523875"/>
              <a:gd name="T11" fmla="*/ 49566 h 251459"/>
              <a:gd name="T12" fmla="*/ 5715 w 523875"/>
              <a:gd name="T13" fmla="*/ 49909 h 251459"/>
              <a:gd name="T14" fmla="*/ 21631 w 523875"/>
              <a:gd name="T15" fmla="*/ 99480 h 251459"/>
              <a:gd name="T16" fmla="*/ 46430 w 523875"/>
              <a:gd name="T17" fmla="*/ 144321 h 251459"/>
              <a:gd name="T18" fmla="*/ 78916 w 523875"/>
              <a:gd name="T19" fmla="*/ 183368 h 251459"/>
              <a:gd name="T20" fmla="*/ 117895 w 523875"/>
              <a:gd name="T21" fmla="*/ 215578 h 251459"/>
              <a:gd name="T22" fmla="*/ 162169 w 523875"/>
              <a:gd name="T23" fmla="*/ 239885 h 251459"/>
              <a:gd name="T24" fmla="*/ 210543 w 523875"/>
              <a:gd name="T25" fmla="*/ 255246 h 251459"/>
              <a:gd name="T26" fmla="*/ 261823 w 523875"/>
              <a:gd name="T27" fmla="*/ 260599 h 251459"/>
              <a:gd name="T28" fmla="*/ 313109 w 523875"/>
              <a:gd name="T29" fmla="*/ 255246 h 251459"/>
              <a:gd name="T30" fmla="*/ 361490 w 523875"/>
              <a:gd name="T31" fmla="*/ 239885 h 251459"/>
              <a:gd name="T32" fmla="*/ 405770 w 523875"/>
              <a:gd name="T33" fmla="*/ 215578 h 251459"/>
              <a:gd name="T34" fmla="*/ 411666 w 523875"/>
              <a:gd name="T35" fmla="*/ 210707 h 251459"/>
              <a:gd name="T36" fmla="*/ 261823 w 523875"/>
              <a:gd name="T37" fmla="*/ 210707 h 251459"/>
              <a:gd name="T38" fmla="*/ 241207 w 523875"/>
              <a:gd name="T39" fmla="*/ 209653 h 251459"/>
              <a:gd name="T40" fmla="*/ 200772 w 523875"/>
              <a:gd name="T41" fmla="*/ 201289 h 251459"/>
              <a:gd name="T42" fmla="*/ 162583 w 523875"/>
              <a:gd name="T43" fmla="*/ 185069 h 251459"/>
              <a:gd name="T44" fmla="*/ 128479 w 523875"/>
              <a:gd name="T45" fmla="*/ 162148 h 251459"/>
              <a:gd name="T46" fmla="*/ 93454 w 523875"/>
              <a:gd name="T47" fmla="*/ 126312 h 251459"/>
              <a:gd name="T48" fmla="*/ 64417 w 523875"/>
              <a:gd name="T49" fmla="*/ 76835 h 251459"/>
              <a:gd name="T50" fmla="*/ 55181 w 523875"/>
              <a:gd name="T51" fmla="*/ 49909 h 251459"/>
              <a:gd name="T52" fmla="*/ 172364 w 523875"/>
              <a:gd name="T53" fmla="*/ 49909 h 251459"/>
              <a:gd name="T54" fmla="*/ 172364 w 523875"/>
              <a:gd name="T55" fmla="*/ 0 h 251459"/>
              <a:gd name="T56" fmla="*/ 517906 w 523875"/>
              <a:gd name="T57" fmla="*/ 49909 h 251459"/>
              <a:gd name="T58" fmla="*/ 468490 w 523875"/>
              <a:gd name="T59" fmla="*/ 49909 h 251459"/>
              <a:gd name="T60" fmla="*/ 459246 w 523875"/>
              <a:gd name="T61" fmla="*/ 76835 h 251459"/>
              <a:gd name="T62" fmla="*/ 446441 w 523875"/>
              <a:gd name="T63" fmla="*/ 102404 h 251459"/>
              <a:gd name="T64" fmla="*/ 410667 w 523875"/>
              <a:gd name="T65" fmla="*/ 148250 h 251459"/>
              <a:gd name="T66" fmla="*/ 378634 w 523875"/>
              <a:gd name="T67" fmla="*/ 174435 h 251459"/>
              <a:gd name="T68" fmla="*/ 342582 w 523875"/>
              <a:gd name="T69" fmla="*/ 194019 h 251459"/>
              <a:gd name="T70" fmla="*/ 302845 w 523875"/>
              <a:gd name="T71" fmla="*/ 206506 h 251459"/>
              <a:gd name="T72" fmla="*/ 261823 w 523875"/>
              <a:gd name="T73" fmla="*/ 210707 h 251459"/>
              <a:gd name="T74" fmla="*/ 411666 w 523875"/>
              <a:gd name="T75" fmla="*/ 210707 h 251459"/>
              <a:gd name="T76" fmla="*/ 444750 w 523875"/>
              <a:gd name="T77" fmla="*/ 183368 h 251459"/>
              <a:gd name="T78" fmla="*/ 477231 w 523875"/>
              <a:gd name="T79" fmla="*/ 144321 h 251459"/>
              <a:gd name="T80" fmla="*/ 502015 w 523875"/>
              <a:gd name="T81" fmla="*/ 99480 h 251459"/>
              <a:gd name="T82" fmla="*/ 517906 w 523875"/>
              <a:gd name="T83" fmla="*/ 49909 h 251459"/>
              <a:gd name="T84" fmla="*/ 172364 w 523875"/>
              <a:gd name="T85" fmla="*/ 49909 h 251459"/>
              <a:gd name="T86" fmla="*/ 124409 w 523875"/>
              <a:gd name="T87" fmla="*/ 49909 h 251459"/>
              <a:gd name="T88" fmla="*/ 124409 w 523875"/>
              <a:gd name="T89" fmla="*/ 124972 h 251459"/>
              <a:gd name="T90" fmla="*/ 390436 w 523875"/>
              <a:gd name="T91" fmla="*/ 124972 h 251459"/>
              <a:gd name="T92" fmla="*/ 390436 w 523875"/>
              <a:gd name="T93" fmla="*/ 75073 h 251459"/>
              <a:gd name="T94" fmla="*/ 172364 w 523875"/>
              <a:gd name="T95" fmla="*/ 75073 h 251459"/>
              <a:gd name="T96" fmla="*/ 172364 w 523875"/>
              <a:gd name="T97" fmla="*/ 49909 h 251459"/>
              <a:gd name="T98" fmla="*/ 523684 w 523875"/>
              <a:gd name="T99" fmla="*/ 0 h 251459"/>
              <a:gd name="T100" fmla="*/ 342493 w 523875"/>
              <a:gd name="T101" fmla="*/ 0 h 251459"/>
              <a:gd name="T102" fmla="*/ 342493 w 523875"/>
              <a:gd name="T103" fmla="*/ 75073 h 251459"/>
              <a:gd name="T104" fmla="*/ 390436 w 523875"/>
              <a:gd name="T105" fmla="*/ 75073 h 251459"/>
              <a:gd name="T106" fmla="*/ 390436 w 523875"/>
              <a:gd name="T107" fmla="*/ 49909 h 251459"/>
              <a:gd name="T108" fmla="*/ 517906 w 523875"/>
              <a:gd name="T109" fmla="*/ 49909 h 251459"/>
              <a:gd name="T110" fmla="*/ 520255 w 523875"/>
              <a:gd name="T111" fmla="*/ 37428 h 251459"/>
              <a:gd name="T112" fmla="*/ 521979 w 523875"/>
              <a:gd name="T113" fmla="*/ 25114 h 251459"/>
              <a:gd name="T114" fmla="*/ 523127 w 523875"/>
              <a:gd name="T115" fmla="*/ 12635 h 251459"/>
              <a:gd name="T116" fmla="*/ 523684 w 523875"/>
              <a:gd name="T117" fmla="*/ 0 h 2514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3875" h="251459">
                <a:moveTo>
                  <a:pt x="172364" y="0"/>
                </a:moveTo>
                <a:lnTo>
                  <a:pt x="0" y="0"/>
                </a:lnTo>
                <a:lnTo>
                  <a:pt x="545" y="12166"/>
                </a:lnTo>
                <a:lnTo>
                  <a:pt x="1679" y="24182"/>
                </a:lnTo>
                <a:lnTo>
                  <a:pt x="3389" y="36038"/>
                </a:lnTo>
                <a:lnTo>
                  <a:pt x="5664" y="47726"/>
                </a:lnTo>
                <a:lnTo>
                  <a:pt x="5715" y="48056"/>
                </a:lnTo>
                <a:lnTo>
                  <a:pt x="21631" y="95787"/>
                </a:lnTo>
                <a:lnTo>
                  <a:pt x="46430" y="138961"/>
                </a:lnTo>
                <a:lnTo>
                  <a:pt x="78916" y="176561"/>
                </a:lnTo>
                <a:lnTo>
                  <a:pt x="117895" y="207573"/>
                </a:lnTo>
                <a:lnTo>
                  <a:pt x="162169" y="230981"/>
                </a:lnTo>
                <a:lnTo>
                  <a:pt x="210543" y="245771"/>
                </a:lnTo>
                <a:lnTo>
                  <a:pt x="261823" y="250926"/>
                </a:lnTo>
                <a:lnTo>
                  <a:pt x="313109" y="245771"/>
                </a:lnTo>
                <a:lnTo>
                  <a:pt x="361490" y="230981"/>
                </a:lnTo>
                <a:lnTo>
                  <a:pt x="405770" y="207573"/>
                </a:lnTo>
                <a:lnTo>
                  <a:pt x="411666" y="202882"/>
                </a:lnTo>
                <a:lnTo>
                  <a:pt x="261823" y="202882"/>
                </a:lnTo>
                <a:lnTo>
                  <a:pt x="241207" y="201868"/>
                </a:lnTo>
                <a:lnTo>
                  <a:pt x="200772" y="193817"/>
                </a:lnTo>
                <a:lnTo>
                  <a:pt x="162583" y="178200"/>
                </a:lnTo>
                <a:lnTo>
                  <a:pt x="128479" y="156129"/>
                </a:lnTo>
                <a:lnTo>
                  <a:pt x="93454" y="121623"/>
                </a:lnTo>
                <a:lnTo>
                  <a:pt x="64417" y="73982"/>
                </a:lnTo>
                <a:lnTo>
                  <a:pt x="55181" y="48056"/>
                </a:lnTo>
                <a:lnTo>
                  <a:pt x="172364" y="48056"/>
                </a:lnTo>
                <a:lnTo>
                  <a:pt x="172364" y="0"/>
                </a:lnTo>
                <a:close/>
              </a:path>
              <a:path w="523875" h="251459">
                <a:moveTo>
                  <a:pt x="517906" y="48056"/>
                </a:moveTo>
                <a:lnTo>
                  <a:pt x="468490" y="48056"/>
                </a:lnTo>
                <a:lnTo>
                  <a:pt x="459246" y="73982"/>
                </a:lnTo>
                <a:lnTo>
                  <a:pt x="446441" y="98602"/>
                </a:lnTo>
                <a:lnTo>
                  <a:pt x="410667" y="142747"/>
                </a:lnTo>
                <a:lnTo>
                  <a:pt x="378634" y="167959"/>
                </a:lnTo>
                <a:lnTo>
                  <a:pt x="342582" y="186816"/>
                </a:lnTo>
                <a:lnTo>
                  <a:pt x="302845" y="198840"/>
                </a:lnTo>
                <a:lnTo>
                  <a:pt x="261823" y="202882"/>
                </a:lnTo>
                <a:lnTo>
                  <a:pt x="411666" y="202882"/>
                </a:lnTo>
                <a:lnTo>
                  <a:pt x="444750" y="176561"/>
                </a:lnTo>
                <a:lnTo>
                  <a:pt x="477231" y="138961"/>
                </a:lnTo>
                <a:lnTo>
                  <a:pt x="502015" y="95787"/>
                </a:lnTo>
                <a:lnTo>
                  <a:pt x="517906" y="48056"/>
                </a:lnTo>
                <a:close/>
              </a:path>
              <a:path w="523875" h="251459">
                <a:moveTo>
                  <a:pt x="172364" y="48056"/>
                </a:moveTo>
                <a:lnTo>
                  <a:pt x="124409" y="48056"/>
                </a:lnTo>
                <a:lnTo>
                  <a:pt x="124409" y="120332"/>
                </a:lnTo>
                <a:lnTo>
                  <a:pt x="390436" y="120332"/>
                </a:lnTo>
                <a:lnTo>
                  <a:pt x="390436" y="72288"/>
                </a:lnTo>
                <a:lnTo>
                  <a:pt x="172364" y="72288"/>
                </a:lnTo>
                <a:lnTo>
                  <a:pt x="172364" y="48056"/>
                </a:lnTo>
                <a:close/>
              </a:path>
              <a:path w="523875" h="251459">
                <a:moveTo>
                  <a:pt x="523684" y="0"/>
                </a:moveTo>
                <a:lnTo>
                  <a:pt x="342493" y="0"/>
                </a:lnTo>
                <a:lnTo>
                  <a:pt x="342493" y="72288"/>
                </a:lnTo>
                <a:lnTo>
                  <a:pt x="390436" y="72288"/>
                </a:lnTo>
                <a:lnTo>
                  <a:pt x="390436" y="48056"/>
                </a:lnTo>
                <a:lnTo>
                  <a:pt x="517906" y="48056"/>
                </a:lnTo>
                <a:lnTo>
                  <a:pt x="520255" y="36038"/>
                </a:lnTo>
                <a:lnTo>
                  <a:pt x="521979" y="24182"/>
                </a:lnTo>
                <a:lnTo>
                  <a:pt x="523127" y="12166"/>
                </a:lnTo>
                <a:lnTo>
                  <a:pt x="523684" y="0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9828214" y="660399"/>
            <a:ext cx="290512" cy="234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10161588" y="660421"/>
            <a:ext cx="0" cy="233363"/>
          </a:xfrm>
          <a:custGeom>
            <a:avLst/>
            <a:gdLst>
              <a:gd name="T0" fmla="*/ 0 h 232409"/>
              <a:gd name="T1" fmla="*/ 241755 h 23240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32409">
                <a:moveTo>
                  <a:pt x="0" y="0"/>
                </a:moveTo>
                <a:lnTo>
                  <a:pt x="0" y="232054"/>
                </a:lnTo>
              </a:path>
            </a:pathLst>
          </a:custGeom>
          <a:noFill/>
          <a:ln w="30772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10209213" y="735014"/>
            <a:ext cx="317500" cy="160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10548939" y="663578"/>
            <a:ext cx="317500" cy="231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5" name="object 7"/>
          <p:cNvSpPr>
            <a:spLocks noChangeArrowheads="1"/>
          </p:cNvSpPr>
          <p:nvPr/>
        </p:nvSpPr>
        <p:spPr bwMode="auto">
          <a:xfrm>
            <a:off x="10888663" y="735014"/>
            <a:ext cx="92075" cy="1571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6" name="object 8"/>
          <p:cNvSpPr>
            <a:spLocks noChangeArrowheads="1"/>
          </p:cNvSpPr>
          <p:nvPr/>
        </p:nvSpPr>
        <p:spPr bwMode="auto">
          <a:xfrm>
            <a:off x="9823453" y="989016"/>
            <a:ext cx="1557337" cy="114299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7" name="object 9"/>
          <p:cNvSpPr>
            <a:spLocks noChangeArrowheads="1"/>
          </p:cNvSpPr>
          <p:nvPr/>
        </p:nvSpPr>
        <p:spPr bwMode="auto">
          <a:xfrm>
            <a:off x="11463338" y="993777"/>
            <a:ext cx="139700" cy="873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2298" name="object 10"/>
          <p:cNvSpPr>
            <a:spLocks noGrp="1"/>
          </p:cNvSpPr>
          <p:nvPr>
            <p:ph type="title"/>
          </p:nvPr>
        </p:nvSpPr>
        <p:spPr>
          <a:xfrm>
            <a:off x="1135064" y="533400"/>
            <a:ext cx="5189538" cy="815296"/>
          </a:xfrm>
        </p:spPr>
        <p:txBody>
          <a:bodyPr tIns="114180"/>
          <a:lstStyle/>
          <a:p>
            <a:pPr marL="12696" algn="l" eaLnBrk="1" hangingPunct="1">
              <a:spcBef>
                <a:spcPts val="450"/>
              </a:spcBef>
            </a:pPr>
            <a:r>
              <a:rPr lang="es-ES_tradnl" altLang="es-ES_tradnl" sz="2400" dirty="0">
                <a:latin typeface="SenticoSansDT-Light"/>
                <a:ea typeface="SenticoSansDT-Light"/>
                <a:cs typeface="SenticoSansDT-Light"/>
              </a:rPr>
              <a:t>RETOS </a:t>
            </a:r>
            <a:r>
              <a:rPr lang="es-ES_tradnl" altLang="es-ES_tradnl" sz="2400" b="1" dirty="0">
                <a:ea typeface="SenticoSansDT"/>
              </a:rPr>
              <a:t>2018</a:t>
            </a:r>
            <a:r>
              <a:rPr lang="es-ES_tradnl" altLang="es-ES_tradnl" sz="2400" dirty="0">
                <a:ea typeface="SenticoSansDT"/>
              </a:rPr>
              <a:t/>
            </a:r>
            <a:br>
              <a:rPr lang="es-ES_tradnl" altLang="es-ES_tradnl" sz="2400" dirty="0">
                <a:ea typeface="SenticoSansDT"/>
              </a:rPr>
            </a:br>
            <a:r>
              <a:rPr lang="es-ES_tradnl" altLang="es-ES_tradnl" sz="2100" dirty="0">
                <a:ea typeface="SenticoSansDT"/>
              </a:rPr>
              <a:t>INVERSIÓN ESTIMADA</a:t>
            </a:r>
            <a:r>
              <a:rPr lang="es-ES_tradnl" altLang="es-ES_tradnl" sz="2100" dirty="0">
                <a:latin typeface="SenticoSansDT-Light"/>
                <a:ea typeface="SenticoSansDT-Light"/>
                <a:cs typeface="SenticoSansDT-Light"/>
              </a:rPr>
              <a:t>- US$ 3,841MM</a:t>
            </a:r>
          </a:p>
        </p:txBody>
      </p:sp>
      <p:sp>
        <p:nvSpPr>
          <p:cNvPr id="12299" name="object 11"/>
          <p:cNvSpPr txBox="1">
            <a:spLocks noChangeArrowheads="1"/>
          </p:cNvSpPr>
          <p:nvPr/>
        </p:nvSpPr>
        <p:spPr bwMode="auto">
          <a:xfrm>
            <a:off x="1125538" y="6080128"/>
            <a:ext cx="1389062" cy="5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6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es-ES_tradnl" altLang="es-ES_tradnl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*Monto por definir.</a:t>
            </a:r>
            <a:endParaRPr lang="es-ES_tradnl" altLang="es-ES_tradnl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00" name="object 12"/>
          <p:cNvSpPr>
            <a:spLocks/>
          </p:cNvSpPr>
          <p:nvPr/>
        </p:nvSpPr>
        <p:spPr bwMode="auto">
          <a:xfrm>
            <a:off x="1116014" y="6021388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381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301" name="object 13"/>
          <p:cNvSpPr txBox="1">
            <a:spLocks noChangeArrowheads="1"/>
          </p:cNvSpPr>
          <p:nvPr/>
        </p:nvSpPr>
        <p:spPr bwMode="auto">
          <a:xfrm>
            <a:off x="1128715" y="1806595"/>
            <a:ext cx="37480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74"/>
              </a:lnSpc>
              <a:spcBef>
                <a:spcPts val="100"/>
              </a:spcBef>
            </a:pPr>
            <a:r>
              <a:rPr lang="es-ES_tradnl" altLang="es-ES_tradnl" sz="1500" b="1" dirty="0">
                <a:solidFill>
                  <a:srgbClr val="54703E"/>
                </a:solidFill>
                <a:latin typeface="SenticoSansDT"/>
                <a:ea typeface="SenticoSansDT"/>
                <a:cs typeface="SenticoSansDT"/>
              </a:rPr>
              <a:t>TRANSPORTES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974"/>
              </a:lnSpc>
            </a:pPr>
            <a:r>
              <a:rPr lang="es-ES_tradnl" altLang="es-ES_tradnl" sz="1500" dirty="0">
                <a:solidFill>
                  <a:srgbClr val="54703E"/>
                </a:solidFill>
                <a:latin typeface="SenticoSansDT-Light"/>
                <a:ea typeface="SenticoSansDT-Light"/>
                <a:cs typeface="SenticoSansDT-Light"/>
              </a:rPr>
              <a:t>MONTO: US$ 229 MM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02" name="object 14"/>
          <p:cNvSpPr txBox="1">
            <a:spLocks noChangeArrowheads="1"/>
          </p:cNvSpPr>
          <p:nvPr/>
        </p:nvSpPr>
        <p:spPr bwMode="auto">
          <a:xfrm>
            <a:off x="1128735" y="3524252"/>
            <a:ext cx="3900487" cy="5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74"/>
              </a:lnSpc>
              <a:spcBef>
                <a:spcPts val="100"/>
              </a:spcBef>
            </a:pPr>
            <a:r>
              <a:rPr lang="es-ES_tradnl" altLang="es-ES_tradnl" sz="1500" b="1" dirty="0">
                <a:solidFill>
                  <a:srgbClr val="C4871C"/>
                </a:solidFill>
                <a:latin typeface="SenticoSansDT"/>
                <a:ea typeface="SenticoSansDT"/>
                <a:cs typeface="SenticoSansDT"/>
              </a:rPr>
              <a:t>MINERÍA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974"/>
              </a:lnSpc>
            </a:pPr>
            <a:r>
              <a:rPr lang="es-ES_tradnl" altLang="es-ES_tradnl" sz="1500" dirty="0">
                <a:solidFill>
                  <a:srgbClr val="C4871C"/>
                </a:solidFill>
                <a:latin typeface="SenticoSansDT-Light"/>
                <a:ea typeface="SenticoSansDT-Light"/>
                <a:cs typeface="SenticoSansDT-Light"/>
              </a:rPr>
              <a:t>MONTO: US$2,500 MM 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03" name="object 15"/>
          <p:cNvSpPr txBox="1">
            <a:spLocks noChangeArrowheads="1"/>
          </p:cNvSpPr>
          <p:nvPr/>
        </p:nvSpPr>
        <p:spPr bwMode="auto">
          <a:xfrm>
            <a:off x="4838700" y="2025033"/>
            <a:ext cx="3695700" cy="2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181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438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Terminal Portuario de Salaverry - </a:t>
            </a:r>
          </a:p>
        </p:txBody>
      </p:sp>
      <p:sp>
        <p:nvSpPr>
          <p:cNvPr id="12304" name="object 16"/>
          <p:cNvSpPr txBox="1">
            <a:spLocks noChangeArrowheads="1"/>
          </p:cNvSpPr>
          <p:nvPr/>
        </p:nvSpPr>
        <p:spPr bwMode="auto">
          <a:xfrm>
            <a:off x="4876800" y="2514600"/>
            <a:ext cx="3733800" cy="70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594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62"/>
              </a:lnSpc>
              <a:spcBef>
                <a:spcPts val="113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Banda Ancha Áncash, Arequipa, Huánuco, La Libertad, Pasco y San Martín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05" name="object 17"/>
          <p:cNvSpPr txBox="1">
            <a:spLocks noChangeArrowheads="1"/>
          </p:cNvSpPr>
          <p:nvPr/>
        </p:nvSpPr>
        <p:spPr bwMode="auto">
          <a:xfrm>
            <a:off x="4876820" y="5418140"/>
            <a:ext cx="1630363" cy="2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594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13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PTAR Titicaca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06" name="object 18"/>
          <p:cNvSpPr>
            <a:spLocks/>
          </p:cNvSpPr>
          <p:nvPr/>
        </p:nvSpPr>
        <p:spPr bwMode="auto">
          <a:xfrm>
            <a:off x="1116014" y="2455863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127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307" name="object 19"/>
          <p:cNvSpPr>
            <a:spLocks/>
          </p:cNvSpPr>
          <p:nvPr/>
        </p:nvSpPr>
        <p:spPr bwMode="auto">
          <a:xfrm>
            <a:off x="1116014" y="3276600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127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308" name="object 20"/>
          <p:cNvSpPr>
            <a:spLocks/>
          </p:cNvSpPr>
          <p:nvPr/>
        </p:nvSpPr>
        <p:spPr bwMode="auto">
          <a:xfrm>
            <a:off x="1116014" y="1674813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381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309" name="object 23"/>
          <p:cNvSpPr txBox="1">
            <a:spLocks noChangeArrowheads="1"/>
          </p:cNvSpPr>
          <p:nvPr/>
        </p:nvSpPr>
        <p:spPr bwMode="auto">
          <a:xfrm>
            <a:off x="4876821" y="3276600"/>
            <a:ext cx="4162425" cy="70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594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62"/>
              </a:lnSpc>
              <a:spcBef>
                <a:spcPts val="113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Proyecto Minero </a:t>
            </a:r>
            <a:r>
              <a:rPr lang="es-ES_tradnl" altLang="es-ES_tradnl" sz="15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Michiquillay</a:t>
            </a: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 - </a:t>
            </a:r>
            <a:r>
              <a:rPr lang="es-ES_tradnl" altLang="es-ES_tradnl" sz="1500" b="1" dirty="0">
                <a:solidFill>
                  <a:srgbClr val="C4871C"/>
                </a:solidFill>
                <a:latin typeface="SenticoSansDT"/>
                <a:ea typeface="SenticoSansDT"/>
                <a:cs typeface="SenticoSansDT"/>
              </a:rPr>
              <a:t>Adjudicado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600"/>
              </a:lnSpc>
              <a:spcBef>
                <a:spcPts val="163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Proyecto Minero Colca*  </a:t>
            </a:r>
          </a:p>
          <a:p>
            <a:pPr eaLnBrk="1" hangingPunct="1">
              <a:lnSpc>
                <a:spcPts val="1600"/>
              </a:lnSpc>
              <a:spcBef>
                <a:spcPts val="163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Proyecto Minero </a:t>
            </a:r>
            <a:r>
              <a:rPr lang="es-ES_tradnl" altLang="es-ES_tradnl" sz="15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Jalaoca</a:t>
            </a: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*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10" name="object 24"/>
          <p:cNvSpPr txBox="1">
            <a:spLocks noChangeArrowheads="1"/>
          </p:cNvSpPr>
          <p:nvPr/>
        </p:nvSpPr>
        <p:spPr bwMode="auto">
          <a:xfrm>
            <a:off x="4862535" y="4200525"/>
            <a:ext cx="3900487" cy="5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039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Masificación de Uso de Gas Natural  </a:t>
            </a:r>
          </a:p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11" name="object 25"/>
          <p:cNvSpPr txBox="1">
            <a:spLocks noChangeArrowheads="1"/>
          </p:cNvSpPr>
          <p:nvPr/>
        </p:nvSpPr>
        <p:spPr bwMode="auto">
          <a:xfrm>
            <a:off x="4876802" y="4496362"/>
            <a:ext cx="286067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039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Línea Transmisión </a:t>
            </a:r>
            <a:r>
              <a:rPr lang="es-ES_tradnl" altLang="es-ES_tradnl" sz="15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Carabayllo</a:t>
            </a:r>
            <a:endParaRPr lang="es-ES_tradnl" altLang="es-ES_tradnl" sz="1500" dirty="0">
              <a:solidFill>
                <a:srgbClr val="58595B"/>
              </a:solidFill>
              <a:latin typeface="SenticoSansDT-Light"/>
              <a:ea typeface="SenticoSansDT-Light"/>
              <a:cs typeface="SenticoSansDT-Light"/>
            </a:endParaRPr>
          </a:p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5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Compensador SE Trujillo</a:t>
            </a:r>
          </a:p>
        </p:txBody>
      </p:sp>
      <p:sp>
        <p:nvSpPr>
          <p:cNvPr id="12312" name="object 38"/>
          <p:cNvSpPr txBox="1">
            <a:spLocks noChangeArrowheads="1"/>
          </p:cNvSpPr>
          <p:nvPr/>
        </p:nvSpPr>
        <p:spPr bwMode="auto">
          <a:xfrm>
            <a:off x="1128717" y="4464050"/>
            <a:ext cx="3595687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74"/>
              </a:lnSpc>
              <a:spcBef>
                <a:spcPts val="100"/>
              </a:spcBef>
            </a:pPr>
            <a:r>
              <a:rPr lang="es-ES_tradnl" altLang="es-ES_tradnl" sz="1500" b="1" dirty="0">
                <a:solidFill>
                  <a:srgbClr val="A39A52"/>
                </a:solidFill>
                <a:latin typeface="SenticoSansDT"/>
                <a:ea typeface="SenticoSansDT"/>
                <a:cs typeface="SenticoSansDT"/>
              </a:rPr>
              <a:t>ENERGÍA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974"/>
              </a:lnSpc>
            </a:pPr>
            <a:r>
              <a:rPr lang="es-ES_tradnl" altLang="es-ES_tradnl" sz="1500" dirty="0">
                <a:solidFill>
                  <a:srgbClr val="A39A52"/>
                </a:solidFill>
                <a:latin typeface="SenticoSansDT-Light"/>
                <a:ea typeface="SenticoSansDT-Light"/>
                <a:cs typeface="SenticoSansDT-Light"/>
              </a:rPr>
              <a:t>MONTO: US$ 490MM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13" name="object 39"/>
          <p:cNvSpPr txBox="1">
            <a:spLocks noChangeArrowheads="1"/>
          </p:cNvSpPr>
          <p:nvPr/>
        </p:nvSpPr>
        <p:spPr bwMode="auto">
          <a:xfrm>
            <a:off x="1128717" y="2616201"/>
            <a:ext cx="3595687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74"/>
              </a:lnSpc>
              <a:spcBef>
                <a:spcPts val="100"/>
              </a:spcBef>
            </a:pPr>
            <a:r>
              <a:rPr lang="es-ES_tradnl" altLang="es-ES_tradnl" sz="1500" b="1" dirty="0">
                <a:solidFill>
                  <a:srgbClr val="A74044"/>
                </a:solidFill>
                <a:latin typeface="SenticoSansDT"/>
                <a:ea typeface="SenticoSansDT"/>
                <a:cs typeface="SenticoSansDT"/>
              </a:rPr>
              <a:t>TELECOMUNICACIONES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974"/>
              </a:lnSpc>
            </a:pPr>
            <a:r>
              <a:rPr lang="es-ES_tradnl" altLang="es-ES_tradnl" sz="1500" dirty="0">
                <a:solidFill>
                  <a:srgbClr val="A74044"/>
                </a:solidFill>
                <a:latin typeface="SenticoSansDT-Light"/>
                <a:ea typeface="SenticoSansDT-Light"/>
                <a:cs typeface="SenticoSansDT-Light"/>
              </a:rPr>
              <a:t>MONTO: US$ 359 MM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14" name="object 40"/>
          <p:cNvSpPr txBox="1">
            <a:spLocks noChangeArrowheads="1"/>
          </p:cNvSpPr>
          <p:nvPr/>
        </p:nvSpPr>
        <p:spPr bwMode="auto">
          <a:xfrm>
            <a:off x="1128735" y="5319714"/>
            <a:ext cx="3900487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974"/>
              </a:lnSpc>
              <a:spcBef>
                <a:spcPts val="100"/>
              </a:spcBef>
            </a:pPr>
            <a:r>
              <a:rPr lang="es-ES_tradnl" altLang="es-ES_tradnl" sz="1500" b="1" dirty="0">
                <a:solidFill>
                  <a:srgbClr val="317693"/>
                </a:solidFill>
                <a:latin typeface="SenticoSansDT"/>
                <a:ea typeface="SenticoSansDT"/>
                <a:cs typeface="SenticoSansDT"/>
              </a:rPr>
              <a:t>AGUA Y SANEAMIENTO</a:t>
            </a:r>
            <a:endParaRPr lang="es-ES_tradnl" altLang="es-ES_tradnl" sz="15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974"/>
              </a:lnSpc>
            </a:pPr>
            <a:r>
              <a:rPr lang="es-ES_tradnl" altLang="es-ES_tradnl" sz="1500" dirty="0">
                <a:solidFill>
                  <a:srgbClr val="317693"/>
                </a:solidFill>
                <a:latin typeface="SenticoSansDT-Light"/>
                <a:ea typeface="SenticoSansDT-Light"/>
                <a:cs typeface="SenticoSansDT-Light"/>
              </a:rPr>
              <a:t>MONTO: US$ 263 MM</a:t>
            </a:r>
            <a:endParaRPr lang="es-ES_tradnl" altLang="es-ES_tradnl" sz="15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2315" name="object 41"/>
          <p:cNvSpPr>
            <a:spLocks/>
          </p:cNvSpPr>
          <p:nvPr/>
        </p:nvSpPr>
        <p:spPr bwMode="auto">
          <a:xfrm>
            <a:off x="1116014" y="4200525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127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316" name="object 42"/>
          <p:cNvSpPr>
            <a:spLocks/>
          </p:cNvSpPr>
          <p:nvPr/>
        </p:nvSpPr>
        <p:spPr bwMode="auto">
          <a:xfrm>
            <a:off x="1116014" y="5218113"/>
            <a:ext cx="9974263" cy="0"/>
          </a:xfrm>
          <a:custGeom>
            <a:avLst/>
            <a:gdLst>
              <a:gd name="T0" fmla="*/ 0 w 9973945"/>
              <a:gd name="T1" fmla="*/ 9976619 w 99739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3945">
                <a:moveTo>
                  <a:pt x="0" y="0"/>
                </a:moveTo>
                <a:lnTo>
                  <a:pt x="9973449" y="0"/>
                </a:lnTo>
              </a:path>
            </a:pathLst>
          </a:custGeom>
          <a:noFill/>
          <a:ln w="1270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7772400" y="2025052"/>
            <a:ext cx="1266826" cy="323149"/>
          </a:xfrm>
          <a:prstGeom prst="rect">
            <a:avLst/>
          </a:prstGeom>
          <a:noFill/>
        </p:spPr>
        <p:txBody>
          <a:bodyPr wrap="square" lIns="91347" tIns="45674" rIns="91347" bIns="45674" rtlCol="0">
            <a:spAutoFit/>
          </a:bodyPr>
          <a:lstStyle>
            <a:defPPr>
              <a:defRPr lang="es-ES_tradnl"/>
            </a:defPPr>
          </a:lstStyle>
          <a:p>
            <a:r>
              <a:rPr lang="es-PE" sz="1500" b="1" dirty="0">
                <a:solidFill>
                  <a:srgbClr val="54703E"/>
                </a:solidFill>
                <a:latin typeface="SenticoSansDT"/>
                <a:ea typeface="SenticoSansDT"/>
                <a:cs typeface="SenticoSansDT"/>
              </a:rPr>
              <a:t>Adjudicado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5238" y="4214855"/>
            <a:ext cx="1805162" cy="1505796"/>
          </a:xfrm>
          <a:prstGeom prst="rect">
            <a:avLst/>
          </a:prstGeom>
        </p:spPr>
        <p:txBody>
          <a:bodyPr vert="horz" wrap="square" lIns="0" tIns="17141" rIns="0" bIns="0" rtlCol="0">
            <a:spAutoFit/>
          </a:bodyPr>
          <a:lstStyle/>
          <a:p>
            <a:pPr marL="12699" eaLnBrk="1" fontAlgn="auto" hangingPunct="1">
              <a:spcBef>
                <a:spcPts val="135"/>
              </a:spcBef>
              <a:spcAft>
                <a:spcPts val="0"/>
              </a:spcAft>
            </a:pPr>
            <a:r>
              <a:rPr sz="1300" dirty="0">
                <a:solidFill>
                  <a:srgbClr val="58595B"/>
                </a:solidFill>
                <a:latin typeface="SenticoSansDT-Light"/>
                <a:cs typeface="SenticoSansDT-Light"/>
              </a:rPr>
              <a:t>Transporte</a:t>
            </a:r>
            <a:endParaRPr sz="13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12699" marR="831118" eaLnBrk="1" fontAlgn="auto" hangingPunct="1">
              <a:lnSpc>
                <a:spcPct val="163800"/>
              </a:lnSpc>
              <a:spcBef>
                <a:spcPts val="30"/>
              </a:spcBef>
              <a:spcAft>
                <a:spcPts val="0"/>
              </a:spcAft>
            </a:pPr>
            <a:r>
              <a:rPr sz="1300" spc="10" dirty="0">
                <a:solidFill>
                  <a:srgbClr val="58595B"/>
                </a:solidFill>
                <a:latin typeface="SenticoSansDT-Light"/>
                <a:cs typeface="SenticoSansDT-Light"/>
              </a:rPr>
              <a:t>E</a:t>
            </a:r>
            <a:r>
              <a:rPr sz="1300" spc="5" dirty="0">
                <a:solidFill>
                  <a:srgbClr val="58595B"/>
                </a:solidFill>
                <a:latin typeface="SenticoSansDT-Light"/>
                <a:cs typeface="SenticoSansDT-Light"/>
              </a:rPr>
              <a:t>n</a:t>
            </a:r>
            <a:r>
              <a:rPr sz="1300" spc="10" dirty="0">
                <a:solidFill>
                  <a:srgbClr val="58595B"/>
                </a:solidFill>
                <a:latin typeface="SenticoSansDT-Light"/>
                <a:cs typeface="SenticoSansDT-Light"/>
              </a:rPr>
              <a:t>e</a:t>
            </a:r>
            <a:r>
              <a:rPr sz="1300" dirty="0">
                <a:solidFill>
                  <a:srgbClr val="58595B"/>
                </a:solidFill>
                <a:latin typeface="SenticoSansDT-Light"/>
                <a:cs typeface="SenticoSansDT-Light"/>
              </a:rPr>
              <a:t>r</a:t>
            </a:r>
            <a:r>
              <a:rPr sz="1300" spc="5" dirty="0">
                <a:solidFill>
                  <a:srgbClr val="58595B"/>
                </a:solidFill>
                <a:latin typeface="SenticoSansDT-Light"/>
                <a:cs typeface="SenticoSansDT-Light"/>
              </a:rPr>
              <a:t>gía  Minería</a:t>
            </a:r>
            <a:endParaRPr sz="13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12699" marR="5080" eaLnBrk="1" fontAlgn="auto" hangingPunct="1">
              <a:lnSpc>
                <a:spcPct val="1580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60" dirty="0">
                <a:solidFill>
                  <a:srgbClr val="58595B"/>
                </a:solidFill>
                <a:latin typeface="SenticoSansDT-Light"/>
                <a:cs typeface="SenticoSansDT-Light"/>
              </a:rPr>
              <a:t>T</a:t>
            </a:r>
            <a:r>
              <a:rPr sz="1300" spc="10" dirty="0">
                <a:solidFill>
                  <a:srgbClr val="58595B"/>
                </a:solidFill>
                <a:latin typeface="SenticoSansDT-Light"/>
                <a:cs typeface="SenticoSansDT-Light"/>
              </a:rPr>
              <a:t>e</a:t>
            </a:r>
            <a:r>
              <a:rPr sz="1300" dirty="0">
                <a:solidFill>
                  <a:srgbClr val="58595B"/>
                </a:solidFill>
                <a:latin typeface="SenticoSansDT-Light"/>
                <a:cs typeface="SenticoSansDT-Light"/>
              </a:rPr>
              <a:t>l</a:t>
            </a:r>
            <a:r>
              <a:rPr sz="1300" spc="10" dirty="0">
                <a:solidFill>
                  <a:srgbClr val="58595B"/>
                </a:solidFill>
                <a:latin typeface="SenticoSansDT-Light"/>
                <a:cs typeface="SenticoSansDT-Light"/>
              </a:rPr>
              <a:t>ecomu</a:t>
            </a:r>
            <a:r>
              <a:rPr sz="1300" spc="5" dirty="0">
                <a:solidFill>
                  <a:srgbClr val="58595B"/>
                </a:solidFill>
                <a:latin typeface="SenticoSansDT-Light"/>
                <a:cs typeface="SenticoSansDT-Light"/>
              </a:rPr>
              <a:t>nicaciones  </a:t>
            </a:r>
            <a:r>
              <a:rPr sz="1300" spc="10" dirty="0">
                <a:solidFill>
                  <a:srgbClr val="58595B"/>
                </a:solidFill>
                <a:latin typeface="SenticoSansDT-Light"/>
                <a:cs typeface="SenticoSansDT-Light"/>
              </a:rPr>
              <a:t>Saneamiento</a:t>
            </a:r>
            <a:endParaRPr sz="1300" dirty="0">
              <a:solidFill>
                <a:prstClr val="black"/>
              </a:solidFill>
              <a:latin typeface="SenticoSansDT-Light"/>
              <a:cs typeface="SenticoSansDT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5239" y="5785730"/>
            <a:ext cx="1317492" cy="217366"/>
          </a:xfrm>
          <a:prstGeom prst="rect">
            <a:avLst/>
          </a:prstGeom>
        </p:spPr>
        <p:txBody>
          <a:bodyPr vert="horz" wrap="square" lIns="0" tIns="17141" rIns="0" bIns="0" rtlCol="0">
            <a:spAutoFit/>
          </a:bodyPr>
          <a:lstStyle/>
          <a:p>
            <a:pPr marL="12699" eaLnBrk="1" fontAlgn="auto" hangingPunct="1">
              <a:spcBef>
                <a:spcPts val="135"/>
              </a:spcBef>
              <a:spcAft>
                <a:spcPts val="0"/>
              </a:spcAft>
            </a:pPr>
            <a:r>
              <a:rPr sz="1300" spc="5" dirty="0">
                <a:solidFill>
                  <a:srgbClr val="58595B"/>
                </a:solidFill>
                <a:latin typeface="SenticoSansDT-Light"/>
                <a:cs typeface="SenticoSansDT-Light"/>
              </a:rPr>
              <a:t>Hidrocarburos</a:t>
            </a:r>
            <a:endParaRPr sz="1300" dirty="0">
              <a:solidFill>
                <a:prstClr val="black"/>
              </a:solidFill>
              <a:latin typeface="SenticoSansDT-Light"/>
              <a:cs typeface="SenticoSansDT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2730" y="2853796"/>
            <a:ext cx="2111392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F37D20"/>
                </a:solidFill>
                <a:latin typeface="SenticoSansDT"/>
                <a:cs typeface="SenticoSansDT"/>
              </a:rPr>
              <a:t>Proyecto Minero</a:t>
            </a:r>
            <a:r>
              <a:rPr sz="1000" b="1" spc="-85" dirty="0">
                <a:solidFill>
                  <a:srgbClr val="F37D20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F37D20"/>
                </a:solidFill>
                <a:latin typeface="SenticoSansDT"/>
                <a:cs typeface="SenticoSansDT"/>
              </a:rPr>
              <a:t>Michiquillay</a:t>
            </a:r>
            <a:endParaRPr sz="10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2749" y="3122773"/>
            <a:ext cx="2395855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Compensador Reactivo</a:t>
            </a:r>
            <a:r>
              <a:rPr sz="1000" b="1" spc="-10" dirty="0">
                <a:solidFill>
                  <a:srgbClr val="A39952"/>
                </a:solidFill>
                <a:latin typeface="SenticoSansDT"/>
                <a:cs typeface="SenticoSansDT"/>
              </a:rPr>
              <a:t> </a:t>
            </a:r>
            <a:r>
              <a:rPr sz="1000" b="1" spc="-5" dirty="0">
                <a:solidFill>
                  <a:srgbClr val="A39952"/>
                </a:solidFill>
                <a:latin typeface="SenticoSansDT"/>
                <a:cs typeface="SenticoSansDT"/>
              </a:rPr>
              <a:t>Variable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26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(SVC o similar) </a:t>
            </a:r>
            <a:r>
              <a:rPr sz="1000" b="1" spc="-10" dirty="0">
                <a:solidFill>
                  <a:srgbClr val="A39952"/>
                </a:solidFill>
                <a:latin typeface="SenticoSansDT"/>
                <a:cs typeface="SenticoSansDT"/>
              </a:rPr>
              <a:t>MVAR </a:t>
            </a: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en SE </a:t>
            </a:r>
            <a:r>
              <a:rPr sz="1000" b="1" spc="-10" dirty="0">
                <a:solidFill>
                  <a:srgbClr val="A39952"/>
                </a:solidFill>
                <a:latin typeface="SenticoSansDT"/>
                <a:cs typeface="SenticoSansDT"/>
              </a:rPr>
              <a:t>Trujillo </a:t>
            </a: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500</a:t>
            </a:r>
            <a:r>
              <a:rPr sz="1000" b="1" spc="-50" dirty="0">
                <a:solidFill>
                  <a:srgbClr val="A39952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KV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7975" y="1026780"/>
            <a:ext cx="4419598" cy="489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9757" y="5518857"/>
            <a:ext cx="1251585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Banda ancha</a:t>
            </a:r>
            <a:r>
              <a:rPr sz="1000" b="1" spc="-85" dirty="0">
                <a:solidFill>
                  <a:srgbClr val="A54246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Arequipa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2959" y="5544258"/>
            <a:ext cx="2500630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0099B8"/>
                </a:solidFill>
                <a:latin typeface="SenticoSansDT"/>
                <a:cs typeface="SenticoSansDT"/>
              </a:rPr>
              <a:t>Sistema de </a:t>
            </a:r>
            <a:r>
              <a:rPr sz="1000" b="1" spc="-10" dirty="0">
                <a:solidFill>
                  <a:srgbClr val="0099B8"/>
                </a:solidFill>
                <a:latin typeface="SenticoSansDT"/>
                <a:cs typeface="SenticoSansDT"/>
              </a:rPr>
              <a:t>Tratamiento </a:t>
            </a:r>
            <a:r>
              <a:rPr sz="1000" b="1" dirty="0">
                <a:solidFill>
                  <a:srgbClr val="0099B8"/>
                </a:solidFill>
                <a:latin typeface="SenticoSansDT"/>
                <a:cs typeface="SenticoSansDT"/>
              </a:rPr>
              <a:t>de Aguas</a:t>
            </a:r>
            <a:r>
              <a:rPr sz="1000" b="1" spc="-40" dirty="0">
                <a:solidFill>
                  <a:srgbClr val="0099B8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0099B8"/>
                </a:solidFill>
                <a:latin typeface="SenticoSansDT"/>
                <a:cs typeface="SenticoSansDT"/>
              </a:rPr>
              <a:t>Residuales  de la Cuenca del Lago</a:t>
            </a:r>
            <a:r>
              <a:rPr sz="1000" b="1" spc="-20" dirty="0">
                <a:solidFill>
                  <a:srgbClr val="0099B8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0099B8"/>
                </a:solidFill>
                <a:latin typeface="SenticoSansDT"/>
                <a:cs typeface="SenticoSansDT"/>
              </a:rPr>
              <a:t>Titicaca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5723" y="4334600"/>
            <a:ext cx="2485390" cy="9618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473291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F16730"/>
                </a:solidFill>
                <a:latin typeface="SenticoSansDT"/>
                <a:cs typeface="SenticoSansDT"/>
              </a:rPr>
              <a:t>Masificación de uso de Gas Natural</a:t>
            </a:r>
            <a:r>
              <a:rPr sz="1000" b="1" spc="-100" dirty="0">
                <a:solidFill>
                  <a:srgbClr val="F16730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F16730"/>
                </a:solidFill>
                <a:latin typeface="SenticoSansDT"/>
                <a:cs typeface="SenticoSansDT"/>
              </a:rPr>
              <a:t>-  Distribución de Gas Natural</a:t>
            </a:r>
            <a:r>
              <a:rPr sz="1000" b="1" spc="-35" dirty="0">
                <a:solidFill>
                  <a:srgbClr val="F16730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F16730"/>
                </a:solidFill>
                <a:latin typeface="SenticoSansDT"/>
                <a:cs typeface="SenticoSansDT"/>
              </a:rPr>
              <a:t>por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26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16730"/>
                </a:solidFill>
                <a:latin typeface="SenticoSansDT"/>
                <a:cs typeface="SenticoSansDT"/>
              </a:rPr>
              <a:t>Red de</a:t>
            </a:r>
            <a:r>
              <a:rPr sz="1000" b="1" spc="-5" dirty="0">
                <a:solidFill>
                  <a:srgbClr val="F16730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F16730"/>
                </a:solidFill>
                <a:latin typeface="SenticoSansDT"/>
                <a:cs typeface="SenticoSansDT"/>
              </a:rPr>
              <a:t>ductos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694082" eaLnBrk="1" fontAlgn="auto" hangingPunct="1">
              <a:spcBef>
                <a:spcPts val="225"/>
              </a:spcBef>
              <a:spcAft>
                <a:spcPts val="0"/>
              </a:spcAft>
            </a:pP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Línea de </a:t>
            </a:r>
            <a:r>
              <a:rPr sz="1000" b="1" spc="-10" dirty="0">
                <a:solidFill>
                  <a:srgbClr val="A39952"/>
                </a:solidFill>
                <a:latin typeface="SenticoSansDT"/>
                <a:cs typeface="SenticoSansDT"/>
              </a:rPr>
              <a:t>Transmisión</a:t>
            </a:r>
            <a:r>
              <a:rPr sz="1000" b="1" spc="-45" dirty="0">
                <a:solidFill>
                  <a:srgbClr val="A39952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39952"/>
                </a:solidFill>
                <a:latin typeface="SenticoSansDT"/>
                <a:cs typeface="SenticoSansDT"/>
              </a:rPr>
              <a:t>Carabayllo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8535" y="3546166"/>
            <a:ext cx="1889760" cy="74379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b="1" spc="-10" dirty="0">
                <a:solidFill>
                  <a:srgbClr val="00744C"/>
                </a:solidFill>
                <a:latin typeface="SenticoSansDT"/>
                <a:cs typeface="SenticoSansDT"/>
              </a:rPr>
              <a:t>Terminal </a:t>
            </a:r>
            <a:r>
              <a:rPr sz="1000" b="1" dirty="0">
                <a:solidFill>
                  <a:srgbClr val="00744C"/>
                </a:solidFill>
                <a:latin typeface="SenticoSansDT"/>
                <a:cs typeface="SenticoSansDT"/>
              </a:rPr>
              <a:t>Portuario de</a:t>
            </a:r>
            <a:r>
              <a:rPr sz="1000" b="1" spc="-20" dirty="0">
                <a:solidFill>
                  <a:srgbClr val="00744C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00744C"/>
                </a:solidFill>
                <a:latin typeface="SenticoSansDT"/>
                <a:cs typeface="SenticoSansDT"/>
              </a:rPr>
              <a:t>Salaverry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737856" eaLnBrk="1" fontAlgn="auto" hangingPunct="1">
              <a:spcBef>
                <a:spcPts val="855"/>
              </a:spcBef>
              <a:spcAft>
                <a:spcPts val="0"/>
              </a:spcAft>
            </a:pP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Banda Ancha</a:t>
            </a:r>
            <a:r>
              <a:rPr sz="1000" b="1" spc="-85" dirty="0">
                <a:solidFill>
                  <a:srgbClr val="A54246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Áncash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70055" y="3610827"/>
            <a:ext cx="1351915" cy="5252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0" eaLnBrk="1" fontAlgn="auto" hangingPunct="1">
              <a:lnSpc>
                <a:spcPct val="111100"/>
              </a:lnSpc>
              <a:spcBef>
                <a:spcPts val="100"/>
              </a:spcBef>
              <a:spcAft>
                <a:spcPts val="0"/>
              </a:spcAft>
            </a:pPr>
            <a:r>
              <a:rPr sz="1000" b="1" dirty="0">
                <a:solidFill>
                  <a:srgbClr val="F37D20"/>
                </a:solidFill>
                <a:latin typeface="SenticoSansDT"/>
                <a:cs typeface="SenticoSansDT"/>
              </a:rPr>
              <a:t>Proyecto Minero Colca  Proyecto Minero</a:t>
            </a:r>
            <a:r>
              <a:rPr sz="1000" b="1" spc="-100" dirty="0">
                <a:solidFill>
                  <a:srgbClr val="F37D20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F37D20"/>
                </a:solidFill>
                <a:latin typeface="SenticoSansDT"/>
                <a:cs typeface="SenticoSansDT"/>
              </a:rPr>
              <a:t>Jalaoca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5931" y="2537532"/>
            <a:ext cx="1385570" cy="684160"/>
          </a:xfrm>
          <a:prstGeom prst="rect">
            <a:avLst/>
          </a:prstGeom>
        </p:spPr>
        <p:txBody>
          <a:bodyPr vert="horz" wrap="square" lIns="0" tIns="37429" rIns="0" bIns="0" rtlCol="0">
            <a:spAutoFit/>
          </a:bodyPr>
          <a:lstStyle/>
          <a:p>
            <a:pPr marL="12699" marR="5080" eaLnBrk="1" fontAlgn="auto" hangingPunct="1">
              <a:lnSpc>
                <a:spcPct val="83800"/>
              </a:lnSpc>
              <a:spcBef>
                <a:spcPts val="295"/>
              </a:spcBef>
              <a:spcAft>
                <a:spcPts val="0"/>
              </a:spcAft>
            </a:pP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Banda Ancha San Martín  Banda Ancha</a:t>
            </a:r>
            <a:r>
              <a:rPr sz="1000" b="1" spc="-70" dirty="0">
                <a:solidFill>
                  <a:srgbClr val="A54246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La</a:t>
            </a:r>
            <a:r>
              <a:rPr sz="1000" b="1" spc="-35" dirty="0">
                <a:solidFill>
                  <a:srgbClr val="A54246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Libertad  Banda Ancha Huánuco  Banda Ancha</a:t>
            </a:r>
            <a:r>
              <a:rPr sz="1000" b="1" spc="-20" dirty="0">
                <a:solidFill>
                  <a:srgbClr val="A54246"/>
                </a:solidFill>
                <a:latin typeface="SenticoSansDT"/>
                <a:cs typeface="SenticoSansDT"/>
              </a:rPr>
              <a:t> </a:t>
            </a:r>
            <a:r>
              <a:rPr sz="1000" b="1" dirty="0">
                <a:solidFill>
                  <a:srgbClr val="A54246"/>
                </a:solidFill>
                <a:latin typeface="SenticoSansDT"/>
                <a:cs typeface="SenticoSansDT"/>
              </a:rPr>
              <a:t>Pasco</a:t>
            </a:r>
            <a:endParaRPr sz="100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78541" y="4031853"/>
            <a:ext cx="2375535" cy="963294"/>
          </a:xfrm>
          <a:custGeom>
            <a:avLst/>
            <a:gdLst/>
            <a:ahLst/>
            <a:cxnLst/>
            <a:rect l="l" t="t" r="r" b="b"/>
            <a:pathLst>
              <a:path w="2375534" h="963295">
                <a:moveTo>
                  <a:pt x="914819" y="0"/>
                </a:moveTo>
                <a:lnTo>
                  <a:pt x="867460" y="7912"/>
                </a:lnTo>
                <a:lnTo>
                  <a:pt x="0" y="400900"/>
                </a:lnTo>
                <a:lnTo>
                  <a:pt x="1051382" y="576237"/>
                </a:lnTo>
                <a:lnTo>
                  <a:pt x="1372971" y="962939"/>
                </a:lnTo>
                <a:lnTo>
                  <a:pt x="1672450" y="805434"/>
                </a:lnTo>
                <a:lnTo>
                  <a:pt x="1953221" y="703262"/>
                </a:lnTo>
                <a:lnTo>
                  <a:pt x="2375115" y="779335"/>
                </a:lnTo>
              </a:path>
            </a:pathLst>
          </a:custGeom>
          <a:ln w="9525">
            <a:solidFill>
              <a:srgbClr val="F16730"/>
            </a:solidFill>
            <a:prstDash val="sysDot"/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9869" y="2995966"/>
            <a:ext cx="300227" cy="102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48688" y="3975485"/>
            <a:ext cx="115036" cy="115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81307" y="4554712"/>
            <a:ext cx="115036" cy="115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03780" y="4941119"/>
            <a:ext cx="115036" cy="115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13280" y="4777779"/>
            <a:ext cx="115036" cy="115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88191" y="4676516"/>
            <a:ext cx="115036" cy="115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22336" y="4759821"/>
            <a:ext cx="115036" cy="115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72183" y="5013450"/>
            <a:ext cx="116865" cy="116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76508" y="2794086"/>
            <a:ext cx="115950" cy="115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63983" y="4591136"/>
            <a:ext cx="115951" cy="1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03684" y="4591136"/>
            <a:ext cx="115963" cy="115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01384" y="4246506"/>
            <a:ext cx="219075" cy="626745"/>
          </a:xfrm>
          <a:custGeom>
            <a:avLst/>
            <a:gdLst/>
            <a:ahLst/>
            <a:cxnLst/>
            <a:rect l="l" t="t" r="r" b="b"/>
            <a:pathLst>
              <a:path w="219075" h="626745">
                <a:moveTo>
                  <a:pt x="0" y="626541"/>
                </a:moveTo>
                <a:lnTo>
                  <a:pt x="219075" y="0"/>
                </a:lnTo>
              </a:path>
            </a:pathLst>
          </a:custGeom>
          <a:ln w="9525">
            <a:solidFill>
              <a:srgbClr val="A39952"/>
            </a:solidFill>
            <a:prstDash val="sysDot"/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99331" y="409022"/>
            <a:ext cx="4935152" cy="727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99">
              <a:lnSpc>
                <a:spcPts val="2755"/>
              </a:lnSpc>
              <a:spcBef>
                <a:spcPts val="110"/>
              </a:spcBef>
            </a:pPr>
            <a:r>
              <a:rPr spc="5" dirty="0"/>
              <a:t>RETOS</a:t>
            </a:r>
            <a:r>
              <a:rPr spc="-5" dirty="0"/>
              <a:t> </a:t>
            </a:r>
            <a:r>
              <a:rPr b="1" dirty="0">
                <a:latin typeface="SenticoSansDT"/>
                <a:cs typeface="SenticoSansDT"/>
              </a:rPr>
              <a:t>2018</a:t>
            </a:r>
          </a:p>
          <a:p>
            <a:pPr marL="12699">
              <a:lnSpc>
                <a:spcPts val="2755"/>
              </a:lnSpc>
            </a:pPr>
            <a:r>
              <a:rPr b="1" dirty="0">
                <a:latin typeface="SenticoSansDT"/>
                <a:cs typeface="SenticoSansDT"/>
              </a:rPr>
              <a:t>18 PROYECTOS </a:t>
            </a:r>
            <a:r>
              <a:rPr dirty="0"/>
              <a:t>- US$ 3,841</a:t>
            </a:r>
            <a:r>
              <a:rPr spc="-75" dirty="0"/>
              <a:t> </a:t>
            </a:r>
            <a:r>
              <a:rPr dirty="0"/>
              <a:t>MM</a:t>
            </a:r>
          </a:p>
        </p:txBody>
      </p:sp>
      <p:sp>
        <p:nvSpPr>
          <p:cNvPr id="27" name="object 27"/>
          <p:cNvSpPr/>
          <p:nvPr/>
        </p:nvSpPr>
        <p:spPr>
          <a:xfrm>
            <a:off x="865670" y="4050502"/>
            <a:ext cx="2131224" cy="20427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53918" y="358575"/>
            <a:ext cx="574040" cy="274955"/>
          </a:xfrm>
          <a:custGeom>
            <a:avLst/>
            <a:gdLst/>
            <a:ahLst/>
            <a:cxnLst/>
            <a:rect l="l" t="t" r="r" b="b"/>
            <a:pathLst>
              <a:path w="574040" h="274955">
                <a:moveTo>
                  <a:pt x="286867" y="0"/>
                </a:moveTo>
                <a:lnTo>
                  <a:pt x="242051" y="3583"/>
                </a:lnTo>
                <a:lnTo>
                  <a:pt x="199068" y="13964"/>
                </a:lnTo>
                <a:lnTo>
                  <a:pt x="158576" y="30586"/>
                </a:lnTo>
                <a:lnTo>
                  <a:pt x="121231" y="52892"/>
                </a:lnTo>
                <a:lnTo>
                  <a:pt x="87688" y="80327"/>
                </a:lnTo>
                <a:lnTo>
                  <a:pt x="58605" y="112334"/>
                </a:lnTo>
                <a:lnTo>
                  <a:pt x="34639" y="148356"/>
                </a:lnTo>
                <a:lnTo>
                  <a:pt x="16444" y="187838"/>
                </a:lnTo>
                <a:lnTo>
                  <a:pt x="4679" y="230223"/>
                </a:lnTo>
                <a:lnTo>
                  <a:pt x="0" y="274955"/>
                </a:lnTo>
                <a:lnTo>
                  <a:pt x="188887" y="274955"/>
                </a:lnTo>
                <a:lnTo>
                  <a:pt x="188887" y="222300"/>
                </a:lnTo>
                <a:lnTo>
                  <a:pt x="60464" y="222300"/>
                </a:lnTo>
                <a:lnTo>
                  <a:pt x="70593" y="193883"/>
                </a:lnTo>
                <a:lnTo>
                  <a:pt x="102409" y="141692"/>
                </a:lnTo>
                <a:lnTo>
                  <a:pt x="140781" y="103883"/>
                </a:lnTo>
                <a:lnTo>
                  <a:pt x="178138" y="79674"/>
                </a:lnTo>
                <a:lnTo>
                  <a:pt x="219973" y="62555"/>
                </a:lnTo>
                <a:lnTo>
                  <a:pt x="264275" y="53759"/>
                </a:lnTo>
                <a:lnTo>
                  <a:pt x="286867" y="52654"/>
                </a:lnTo>
                <a:lnTo>
                  <a:pt x="452148" y="52654"/>
                </a:lnTo>
                <a:lnTo>
                  <a:pt x="415198" y="30586"/>
                </a:lnTo>
                <a:lnTo>
                  <a:pt x="374698" y="13964"/>
                </a:lnTo>
                <a:lnTo>
                  <a:pt x="331703" y="3583"/>
                </a:lnTo>
                <a:lnTo>
                  <a:pt x="286867" y="0"/>
                </a:lnTo>
                <a:close/>
              </a:path>
              <a:path w="574040" h="274955">
                <a:moveTo>
                  <a:pt x="427799" y="195745"/>
                </a:moveTo>
                <a:lnTo>
                  <a:pt x="375259" y="195745"/>
                </a:lnTo>
                <a:lnTo>
                  <a:pt x="375259" y="274955"/>
                </a:lnTo>
                <a:lnTo>
                  <a:pt x="573798" y="274955"/>
                </a:lnTo>
                <a:lnTo>
                  <a:pt x="569109" y="230223"/>
                </a:lnTo>
                <a:lnTo>
                  <a:pt x="566909" y="222300"/>
                </a:lnTo>
                <a:lnTo>
                  <a:pt x="427799" y="222300"/>
                </a:lnTo>
                <a:lnTo>
                  <a:pt x="427799" y="195745"/>
                </a:lnTo>
                <a:close/>
              </a:path>
              <a:path w="574040" h="274955">
                <a:moveTo>
                  <a:pt x="427799" y="143103"/>
                </a:moveTo>
                <a:lnTo>
                  <a:pt x="136334" y="143103"/>
                </a:lnTo>
                <a:lnTo>
                  <a:pt x="136334" y="222300"/>
                </a:lnTo>
                <a:lnTo>
                  <a:pt x="188887" y="222300"/>
                </a:lnTo>
                <a:lnTo>
                  <a:pt x="188887" y="195745"/>
                </a:lnTo>
                <a:lnTo>
                  <a:pt x="427799" y="195745"/>
                </a:lnTo>
                <a:lnTo>
                  <a:pt x="427799" y="143103"/>
                </a:lnTo>
                <a:close/>
              </a:path>
              <a:path w="574040" h="274955">
                <a:moveTo>
                  <a:pt x="452148" y="52654"/>
                </a:moveTo>
                <a:lnTo>
                  <a:pt x="286867" y="52654"/>
                </a:lnTo>
                <a:lnTo>
                  <a:pt x="309481" y="53759"/>
                </a:lnTo>
                <a:lnTo>
                  <a:pt x="331831" y="57064"/>
                </a:lnTo>
                <a:lnTo>
                  <a:pt x="375386" y="70218"/>
                </a:lnTo>
                <a:lnTo>
                  <a:pt x="414878" y="90909"/>
                </a:lnTo>
                <a:lnTo>
                  <a:pt x="449960" y="118554"/>
                </a:lnTo>
                <a:lnTo>
                  <a:pt x="489169" y="166908"/>
                </a:lnTo>
                <a:lnTo>
                  <a:pt x="513308" y="222300"/>
                </a:lnTo>
                <a:lnTo>
                  <a:pt x="566909" y="222300"/>
                </a:lnTo>
                <a:lnTo>
                  <a:pt x="539143" y="148356"/>
                </a:lnTo>
                <a:lnTo>
                  <a:pt x="515175" y="112334"/>
                </a:lnTo>
                <a:lnTo>
                  <a:pt x="486092" y="80327"/>
                </a:lnTo>
                <a:lnTo>
                  <a:pt x="452548" y="52892"/>
                </a:lnTo>
                <a:lnTo>
                  <a:pt x="452148" y="52654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53916" y="659259"/>
            <a:ext cx="574040" cy="274955"/>
          </a:xfrm>
          <a:custGeom>
            <a:avLst/>
            <a:gdLst/>
            <a:ahLst/>
            <a:cxnLst/>
            <a:rect l="l" t="t" r="r" b="b"/>
            <a:pathLst>
              <a:path w="574040" h="274955">
                <a:moveTo>
                  <a:pt x="188887" y="0"/>
                </a:moveTo>
                <a:lnTo>
                  <a:pt x="0" y="0"/>
                </a:lnTo>
                <a:lnTo>
                  <a:pt x="597" y="13338"/>
                </a:lnTo>
                <a:lnTo>
                  <a:pt x="1844" y="26504"/>
                </a:lnTo>
                <a:lnTo>
                  <a:pt x="3725" y="39490"/>
                </a:lnTo>
                <a:lnTo>
                  <a:pt x="6222" y="52285"/>
                </a:lnTo>
                <a:lnTo>
                  <a:pt x="6273" y="52654"/>
                </a:lnTo>
                <a:lnTo>
                  <a:pt x="20967" y="98668"/>
                </a:lnTo>
                <a:lnTo>
                  <a:pt x="43240" y="140964"/>
                </a:lnTo>
                <a:lnTo>
                  <a:pt x="72214" y="178798"/>
                </a:lnTo>
                <a:lnTo>
                  <a:pt x="107011" y="211423"/>
                </a:lnTo>
                <a:lnTo>
                  <a:pt x="146752" y="238095"/>
                </a:lnTo>
                <a:lnTo>
                  <a:pt x="190559" y="258069"/>
                </a:lnTo>
                <a:lnTo>
                  <a:pt x="237552" y="270599"/>
                </a:lnTo>
                <a:lnTo>
                  <a:pt x="286854" y="274942"/>
                </a:lnTo>
                <a:lnTo>
                  <a:pt x="336181" y="270599"/>
                </a:lnTo>
                <a:lnTo>
                  <a:pt x="383193" y="258069"/>
                </a:lnTo>
                <a:lnTo>
                  <a:pt x="427012" y="238095"/>
                </a:lnTo>
                <a:lnTo>
                  <a:pt x="450531" y="222313"/>
                </a:lnTo>
                <a:lnTo>
                  <a:pt x="286854" y="222313"/>
                </a:lnTo>
                <a:lnTo>
                  <a:pt x="264275" y="221202"/>
                </a:lnTo>
                <a:lnTo>
                  <a:pt x="219975" y="212380"/>
                </a:lnTo>
                <a:lnTo>
                  <a:pt x="178140" y="195262"/>
                </a:lnTo>
                <a:lnTo>
                  <a:pt x="140787" y="171064"/>
                </a:lnTo>
                <a:lnTo>
                  <a:pt x="102409" y="133266"/>
                </a:lnTo>
                <a:lnTo>
                  <a:pt x="70593" y="81067"/>
                </a:lnTo>
                <a:lnTo>
                  <a:pt x="60464" y="52654"/>
                </a:lnTo>
                <a:lnTo>
                  <a:pt x="188887" y="52654"/>
                </a:lnTo>
                <a:lnTo>
                  <a:pt x="188887" y="0"/>
                </a:lnTo>
                <a:close/>
              </a:path>
              <a:path w="574040" h="274955">
                <a:moveTo>
                  <a:pt x="567474" y="52654"/>
                </a:moveTo>
                <a:lnTo>
                  <a:pt x="513308" y="52654"/>
                </a:lnTo>
                <a:lnTo>
                  <a:pt x="503192" y="81067"/>
                </a:lnTo>
                <a:lnTo>
                  <a:pt x="489169" y="108046"/>
                </a:lnTo>
                <a:lnTo>
                  <a:pt x="449960" y="156400"/>
                </a:lnTo>
                <a:lnTo>
                  <a:pt x="414878" y="184032"/>
                </a:lnTo>
                <a:lnTo>
                  <a:pt x="375386" y="204711"/>
                </a:lnTo>
                <a:lnTo>
                  <a:pt x="331825" y="217884"/>
                </a:lnTo>
                <a:lnTo>
                  <a:pt x="286854" y="222313"/>
                </a:lnTo>
                <a:lnTo>
                  <a:pt x="450531" y="222313"/>
                </a:lnTo>
                <a:lnTo>
                  <a:pt x="466759" y="211423"/>
                </a:lnTo>
                <a:lnTo>
                  <a:pt x="501557" y="178798"/>
                </a:lnTo>
                <a:lnTo>
                  <a:pt x="530528" y="140964"/>
                </a:lnTo>
                <a:lnTo>
                  <a:pt x="552792" y="98668"/>
                </a:lnTo>
                <a:lnTo>
                  <a:pt x="567474" y="52654"/>
                </a:lnTo>
                <a:close/>
              </a:path>
              <a:path w="574040" h="274955">
                <a:moveTo>
                  <a:pt x="188887" y="52654"/>
                </a:moveTo>
                <a:lnTo>
                  <a:pt x="136334" y="52654"/>
                </a:lnTo>
                <a:lnTo>
                  <a:pt x="136334" y="131851"/>
                </a:lnTo>
                <a:lnTo>
                  <a:pt x="427799" y="131851"/>
                </a:lnTo>
                <a:lnTo>
                  <a:pt x="427799" y="79209"/>
                </a:lnTo>
                <a:lnTo>
                  <a:pt x="188887" y="79209"/>
                </a:lnTo>
                <a:lnTo>
                  <a:pt x="188887" y="52654"/>
                </a:lnTo>
                <a:close/>
              </a:path>
              <a:path w="574040" h="274955">
                <a:moveTo>
                  <a:pt x="573785" y="0"/>
                </a:moveTo>
                <a:lnTo>
                  <a:pt x="375259" y="0"/>
                </a:lnTo>
                <a:lnTo>
                  <a:pt x="375259" y="79209"/>
                </a:lnTo>
                <a:lnTo>
                  <a:pt x="427799" y="79209"/>
                </a:lnTo>
                <a:lnTo>
                  <a:pt x="427799" y="52654"/>
                </a:lnTo>
                <a:lnTo>
                  <a:pt x="567474" y="52654"/>
                </a:lnTo>
                <a:lnTo>
                  <a:pt x="570048" y="39490"/>
                </a:lnTo>
                <a:lnTo>
                  <a:pt x="571930" y="26504"/>
                </a:lnTo>
                <a:lnTo>
                  <a:pt x="573181" y="13338"/>
                </a:lnTo>
                <a:lnTo>
                  <a:pt x="57378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845591" y="473098"/>
            <a:ext cx="106680" cy="254635"/>
          </a:xfrm>
          <a:custGeom>
            <a:avLst/>
            <a:gdLst/>
            <a:ahLst/>
            <a:cxnLst/>
            <a:rect l="l" t="t" r="r" b="b"/>
            <a:pathLst>
              <a:path w="106679" h="254634">
                <a:moveTo>
                  <a:pt x="40449" y="0"/>
                </a:moveTo>
                <a:lnTo>
                  <a:pt x="0" y="0"/>
                </a:lnTo>
                <a:lnTo>
                  <a:pt x="0" y="254292"/>
                </a:lnTo>
                <a:lnTo>
                  <a:pt x="33718" y="254292"/>
                </a:lnTo>
                <a:lnTo>
                  <a:pt x="33718" y="141668"/>
                </a:lnTo>
                <a:lnTo>
                  <a:pt x="67290" y="138290"/>
                </a:lnTo>
                <a:lnTo>
                  <a:pt x="89862" y="125009"/>
                </a:lnTo>
                <a:lnTo>
                  <a:pt x="96413" y="112979"/>
                </a:lnTo>
                <a:lnTo>
                  <a:pt x="33718" y="112979"/>
                </a:lnTo>
                <a:lnTo>
                  <a:pt x="33718" y="28676"/>
                </a:lnTo>
                <a:lnTo>
                  <a:pt x="99353" y="28676"/>
                </a:lnTo>
                <a:lnTo>
                  <a:pt x="84378" y="9536"/>
                </a:lnTo>
                <a:lnTo>
                  <a:pt x="63015" y="1446"/>
                </a:lnTo>
                <a:lnTo>
                  <a:pt x="40449" y="0"/>
                </a:lnTo>
                <a:close/>
              </a:path>
              <a:path w="106679" h="254634">
                <a:moveTo>
                  <a:pt x="99353" y="28676"/>
                </a:moveTo>
                <a:lnTo>
                  <a:pt x="38430" y="28676"/>
                </a:lnTo>
                <a:lnTo>
                  <a:pt x="54303" y="32041"/>
                </a:lnTo>
                <a:lnTo>
                  <a:pt x="64225" y="41163"/>
                </a:lnTo>
                <a:lnTo>
                  <a:pt x="69339" y="54586"/>
                </a:lnTo>
                <a:lnTo>
                  <a:pt x="70789" y="70853"/>
                </a:lnTo>
                <a:lnTo>
                  <a:pt x="69072" y="89674"/>
                </a:lnTo>
                <a:lnTo>
                  <a:pt x="63122" y="103303"/>
                </a:lnTo>
                <a:lnTo>
                  <a:pt x="51737" y="111238"/>
                </a:lnTo>
                <a:lnTo>
                  <a:pt x="33718" y="112979"/>
                </a:lnTo>
                <a:lnTo>
                  <a:pt x="96413" y="112979"/>
                </a:lnTo>
                <a:lnTo>
                  <a:pt x="102569" y="101674"/>
                </a:lnTo>
                <a:lnTo>
                  <a:pt x="106552" y="68135"/>
                </a:lnTo>
                <a:lnTo>
                  <a:pt x="100303" y="29891"/>
                </a:lnTo>
                <a:lnTo>
                  <a:pt x="99353" y="2867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970692" y="554398"/>
            <a:ext cx="192907" cy="175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210463" y="473101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4">
                <a:moveTo>
                  <a:pt x="0" y="0"/>
                </a:moveTo>
                <a:lnTo>
                  <a:pt x="0" y="254292"/>
                </a:lnTo>
              </a:path>
            </a:pathLst>
          </a:custGeom>
          <a:ln w="33743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262762" y="554384"/>
            <a:ext cx="349015" cy="1756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636059" y="484581"/>
            <a:ext cx="220541" cy="2454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875447" y="475806"/>
            <a:ext cx="107314" cy="254635"/>
          </a:xfrm>
          <a:custGeom>
            <a:avLst/>
            <a:gdLst/>
            <a:ahLst/>
            <a:cxnLst/>
            <a:rect l="l" t="t" r="r" b="b"/>
            <a:pathLst>
              <a:path w="107315" h="254634">
                <a:moveTo>
                  <a:pt x="53632" y="78574"/>
                </a:moveTo>
                <a:lnTo>
                  <a:pt x="24774" y="87165"/>
                </a:lnTo>
                <a:lnTo>
                  <a:pt x="8613" y="108845"/>
                </a:lnTo>
                <a:lnTo>
                  <a:pt x="1554" y="137478"/>
                </a:lnTo>
                <a:lnTo>
                  <a:pt x="0" y="166928"/>
                </a:lnTo>
                <a:lnTo>
                  <a:pt x="1554" y="195657"/>
                </a:lnTo>
                <a:lnTo>
                  <a:pt x="8613" y="224004"/>
                </a:lnTo>
                <a:lnTo>
                  <a:pt x="24774" y="245647"/>
                </a:lnTo>
                <a:lnTo>
                  <a:pt x="53632" y="254266"/>
                </a:lnTo>
                <a:lnTo>
                  <a:pt x="82493" y="245647"/>
                </a:lnTo>
                <a:lnTo>
                  <a:pt x="97692" y="225285"/>
                </a:lnTo>
                <a:lnTo>
                  <a:pt x="53632" y="225285"/>
                </a:lnTo>
                <a:lnTo>
                  <a:pt x="40080" y="217876"/>
                </a:lnTo>
                <a:lnTo>
                  <a:pt x="33918" y="200664"/>
                </a:lnTo>
                <a:lnTo>
                  <a:pt x="32304" y="181174"/>
                </a:lnTo>
                <a:lnTo>
                  <a:pt x="32304" y="151965"/>
                </a:lnTo>
                <a:lnTo>
                  <a:pt x="33918" y="132197"/>
                </a:lnTo>
                <a:lnTo>
                  <a:pt x="40080" y="114958"/>
                </a:lnTo>
                <a:lnTo>
                  <a:pt x="53632" y="107581"/>
                </a:lnTo>
                <a:lnTo>
                  <a:pt x="97707" y="107581"/>
                </a:lnTo>
                <a:lnTo>
                  <a:pt x="82493" y="87165"/>
                </a:lnTo>
                <a:lnTo>
                  <a:pt x="53632" y="78574"/>
                </a:lnTo>
                <a:close/>
              </a:path>
              <a:path w="107315" h="254634">
                <a:moveTo>
                  <a:pt x="97707" y="107581"/>
                </a:moveTo>
                <a:lnTo>
                  <a:pt x="53632" y="107581"/>
                </a:lnTo>
                <a:lnTo>
                  <a:pt x="67201" y="114958"/>
                </a:lnTo>
                <a:lnTo>
                  <a:pt x="73366" y="132197"/>
                </a:lnTo>
                <a:lnTo>
                  <a:pt x="74975" y="151965"/>
                </a:lnTo>
                <a:lnTo>
                  <a:pt x="74975" y="181174"/>
                </a:lnTo>
                <a:lnTo>
                  <a:pt x="73366" y="200664"/>
                </a:lnTo>
                <a:lnTo>
                  <a:pt x="67201" y="217876"/>
                </a:lnTo>
                <a:lnTo>
                  <a:pt x="53632" y="225285"/>
                </a:lnTo>
                <a:lnTo>
                  <a:pt x="97692" y="225285"/>
                </a:lnTo>
                <a:lnTo>
                  <a:pt x="98648" y="224004"/>
                </a:lnTo>
                <a:lnTo>
                  <a:pt x="105701" y="195657"/>
                </a:lnTo>
                <a:lnTo>
                  <a:pt x="107251" y="166928"/>
                </a:lnTo>
                <a:lnTo>
                  <a:pt x="105701" y="137478"/>
                </a:lnTo>
                <a:lnTo>
                  <a:pt x="98648" y="108845"/>
                </a:lnTo>
                <a:lnTo>
                  <a:pt x="97707" y="107581"/>
                </a:lnTo>
                <a:close/>
              </a:path>
              <a:path w="107315" h="254634">
                <a:moveTo>
                  <a:pt x="56337" y="0"/>
                </a:moveTo>
                <a:lnTo>
                  <a:pt x="28701" y="50253"/>
                </a:lnTo>
                <a:lnTo>
                  <a:pt x="45542" y="60032"/>
                </a:lnTo>
                <a:lnTo>
                  <a:pt x="78943" y="14490"/>
                </a:lnTo>
                <a:lnTo>
                  <a:pt x="5633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007001" y="554384"/>
            <a:ext cx="101523" cy="173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40010" y="831963"/>
            <a:ext cx="1038863" cy="1262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20337" y="837769"/>
            <a:ext cx="323865" cy="958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285642" y="831963"/>
            <a:ext cx="261531" cy="1016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580672" y="887425"/>
            <a:ext cx="20955" cy="10160"/>
          </a:xfrm>
          <a:custGeom>
            <a:avLst/>
            <a:gdLst/>
            <a:ahLst/>
            <a:cxnLst/>
            <a:rect l="l" t="t" r="r" b="b"/>
            <a:pathLst>
              <a:path w="20954" h="10159">
                <a:moveTo>
                  <a:pt x="0" y="0"/>
                </a:moveTo>
                <a:lnTo>
                  <a:pt x="20637" y="0"/>
                </a:lnTo>
                <a:lnTo>
                  <a:pt x="20637" y="9931"/>
                </a:lnTo>
                <a:lnTo>
                  <a:pt x="0" y="9931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636790" y="837764"/>
            <a:ext cx="152868" cy="958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2772" y="6001005"/>
            <a:ext cx="426084" cy="160020"/>
          </a:xfrm>
          <a:custGeom>
            <a:avLst/>
            <a:gdLst/>
            <a:ahLst/>
            <a:cxnLst/>
            <a:rect l="l" t="t" r="r" b="b"/>
            <a:pathLst>
              <a:path w="426084" h="160020">
                <a:moveTo>
                  <a:pt x="0" y="159499"/>
                </a:moveTo>
                <a:lnTo>
                  <a:pt x="22706" y="107419"/>
                </a:lnTo>
                <a:lnTo>
                  <a:pt x="59575" y="61950"/>
                </a:lnTo>
                <a:lnTo>
                  <a:pt x="92556" y="35969"/>
                </a:lnTo>
                <a:lnTo>
                  <a:pt x="129717" y="16522"/>
                </a:lnTo>
                <a:lnTo>
                  <a:pt x="170635" y="4151"/>
                </a:lnTo>
                <a:lnTo>
                  <a:pt x="212877" y="0"/>
                </a:lnTo>
                <a:lnTo>
                  <a:pt x="234133" y="1040"/>
                </a:lnTo>
                <a:lnTo>
                  <a:pt x="275817" y="9317"/>
                </a:lnTo>
                <a:lnTo>
                  <a:pt x="315139" y="25410"/>
                </a:lnTo>
                <a:lnTo>
                  <a:pt x="350260" y="48162"/>
                </a:lnTo>
                <a:lnTo>
                  <a:pt x="386339" y="83707"/>
                </a:lnTo>
                <a:lnTo>
                  <a:pt x="416250" y="132784"/>
                </a:lnTo>
                <a:lnTo>
                  <a:pt x="425754" y="159499"/>
                </a:lnTo>
                <a:lnTo>
                  <a:pt x="345363" y="159499"/>
                </a:lnTo>
                <a:lnTo>
                  <a:pt x="345363" y="134531"/>
                </a:lnTo>
                <a:lnTo>
                  <a:pt x="345363" y="85039"/>
                </a:lnTo>
                <a:lnTo>
                  <a:pt x="295973" y="85039"/>
                </a:lnTo>
                <a:lnTo>
                  <a:pt x="120751" y="85039"/>
                </a:lnTo>
                <a:lnTo>
                  <a:pt x="71323" y="85039"/>
                </a:lnTo>
                <a:lnTo>
                  <a:pt x="71323" y="134531"/>
                </a:lnTo>
                <a:lnTo>
                  <a:pt x="71323" y="159499"/>
                </a:lnTo>
                <a:lnTo>
                  <a:pt x="0" y="159499"/>
                </a:lnTo>
                <a:close/>
              </a:path>
            </a:pathLst>
          </a:custGeom>
          <a:ln w="12699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25915" y="5951500"/>
            <a:ext cx="539750" cy="259079"/>
          </a:xfrm>
          <a:custGeom>
            <a:avLst/>
            <a:gdLst/>
            <a:ahLst/>
            <a:cxnLst/>
            <a:rect l="l" t="t" r="r" b="b"/>
            <a:pathLst>
              <a:path w="539750" h="259079">
                <a:moveTo>
                  <a:pt x="269735" y="0"/>
                </a:moveTo>
                <a:lnTo>
                  <a:pt x="223007" y="4148"/>
                </a:lnTo>
                <a:lnTo>
                  <a:pt x="178494" y="16114"/>
                </a:lnTo>
                <a:lnTo>
                  <a:pt x="137043" y="35180"/>
                </a:lnTo>
                <a:lnTo>
                  <a:pt x="99498" y="60629"/>
                </a:lnTo>
                <a:lnTo>
                  <a:pt x="66707" y="91744"/>
                </a:lnTo>
                <a:lnTo>
                  <a:pt x="39516" y="127807"/>
                </a:lnTo>
                <a:lnTo>
                  <a:pt x="18770" y="168100"/>
                </a:lnTo>
                <a:lnTo>
                  <a:pt x="5316" y="211906"/>
                </a:lnTo>
                <a:lnTo>
                  <a:pt x="0" y="258508"/>
                </a:lnTo>
                <a:lnTo>
                  <a:pt x="49415" y="258508"/>
                </a:lnTo>
                <a:lnTo>
                  <a:pt x="177609" y="258508"/>
                </a:lnTo>
                <a:lnTo>
                  <a:pt x="177609" y="184035"/>
                </a:lnTo>
                <a:lnTo>
                  <a:pt x="352831" y="184035"/>
                </a:lnTo>
                <a:lnTo>
                  <a:pt x="352831" y="258508"/>
                </a:lnTo>
                <a:lnTo>
                  <a:pt x="490067" y="258508"/>
                </a:lnTo>
                <a:lnTo>
                  <a:pt x="539496" y="258508"/>
                </a:lnTo>
                <a:lnTo>
                  <a:pt x="534177" y="211906"/>
                </a:lnTo>
                <a:lnTo>
                  <a:pt x="520723" y="168100"/>
                </a:lnTo>
                <a:lnTo>
                  <a:pt x="499978" y="127807"/>
                </a:lnTo>
                <a:lnTo>
                  <a:pt x="472789" y="91744"/>
                </a:lnTo>
                <a:lnTo>
                  <a:pt x="439998" y="60629"/>
                </a:lnTo>
                <a:lnTo>
                  <a:pt x="402453" y="35180"/>
                </a:lnTo>
                <a:lnTo>
                  <a:pt x="360997" y="16114"/>
                </a:lnTo>
                <a:lnTo>
                  <a:pt x="316476" y="4148"/>
                </a:lnTo>
                <a:lnTo>
                  <a:pt x="269735" y="0"/>
                </a:lnTo>
              </a:path>
            </a:pathLst>
          </a:custGeom>
          <a:ln w="12700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2777" y="6283710"/>
            <a:ext cx="426084" cy="160020"/>
          </a:xfrm>
          <a:custGeom>
            <a:avLst/>
            <a:gdLst/>
            <a:ahLst/>
            <a:cxnLst/>
            <a:rect l="l" t="t" r="r" b="b"/>
            <a:pathLst>
              <a:path w="426084" h="160020">
                <a:moveTo>
                  <a:pt x="345363" y="0"/>
                </a:moveTo>
                <a:lnTo>
                  <a:pt x="425754" y="0"/>
                </a:lnTo>
                <a:lnTo>
                  <a:pt x="416244" y="26716"/>
                </a:lnTo>
                <a:lnTo>
                  <a:pt x="386337" y="75796"/>
                </a:lnTo>
                <a:lnTo>
                  <a:pt x="350255" y="111329"/>
                </a:lnTo>
                <a:lnTo>
                  <a:pt x="315137" y="134076"/>
                </a:lnTo>
                <a:lnTo>
                  <a:pt x="275817" y="150173"/>
                </a:lnTo>
                <a:lnTo>
                  <a:pt x="234122" y="158467"/>
                </a:lnTo>
                <a:lnTo>
                  <a:pt x="212851" y="159511"/>
                </a:lnTo>
                <a:lnTo>
                  <a:pt x="191614" y="158467"/>
                </a:lnTo>
                <a:lnTo>
                  <a:pt x="149969" y="150173"/>
                </a:lnTo>
                <a:lnTo>
                  <a:pt x="110635" y="134076"/>
                </a:lnTo>
                <a:lnTo>
                  <a:pt x="75514" y="111329"/>
                </a:lnTo>
                <a:lnTo>
                  <a:pt x="39433" y="75796"/>
                </a:lnTo>
                <a:lnTo>
                  <a:pt x="9512" y="26716"/>
                </a:lnTo>
                <a:lnTo>
                  <a:pt x="0" y="0"/>
                </a:lnTo>
                <a:lnTo>
                  <a:pt x="71323" y="0"/>
                </a:lnTo>
                <a:lnTo>
                  <a:pt x="71323" y="24968"/>
                </a:lnTo>
                <a:lnTo>
                  <a:pt x="71323" y="74460"/>
                </a:lnTo>
                <a:lnTo>
                  <a:pt x="120738" y="74460"/>
                </a:lnTo>
                <a:lnTo>
                  <a:pt x="295960" y="74460"/>
                </a:lnTo>
                <a:lnTo>
                  <a:pt x="345363" y="74460"/>
                </a:lnTo>
                <a:lnTo>
                  <a:pt x="345363" y="24968"/>
                </a:lnTo>
                <a:lnTo>
                  <a:pt x="345363" y="0"/>
                </a:lnTo>
                <a:close/>
              </a:path>
            </a:pathLst>
          </a:custGeom>
          <a:ln w="12700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5921" y="6234207"/>
            <a:ext cx="539750" cy="259079"/>
          </a:xfrm>
          <a:custGeom>
            <a:avLst/>
            <a:gdLst/>
            <a:ahLst/>
            <a:cxnLst/>
            <a:rect l="l" t="t" r="r" b="b"/>
            <a:pathLst>
              <a:path w="539750" h="259079">
                <a:moveTo>
                  <a:pt x="539496" y="0"/>
                </a:moveTo>
                <a:lnTo>
                  <a:pt x="352818" y="0"/>
                </a:lnTo>
                <a:lnTo>
                  <a:pt x="352818" y="74472"/>
                </a:lnTo>
                <a:lnTo>
                  <a:pt x="177596" y="74472"/>
                </a:lnTo>
                <a:lnTo>
                  <a:pt x="177596" y="0"/>
                </a:lnTo>
                <a:lnTo>
                  <a:pt x="0" y="0"/>
                </a:lnTo>
                <a:lnTo>
                  <a:pt x="5854" y="49161"/>
                </a:lnTo>
                <a:lnTo>
                  <a:pt x="5905" y="49364"/>
                </a:lnTo>
                <a:lnTo>
                  <a:pt x="5905" y="49504"/>
                </a:lnTo>
                <a:lnTo>
                  <a:pt x="19720" y="92767"/>
                </a:lnTo>
                <a:lnTo>
                  <a:pt x="40661" y="132535"/>
                </a:lnTo>
                <a:lnTo>
                  <a:pt x="67902" y="168107"/>
                </a:lnTo>
                <a:lnTo>
                  <a:pt x="100617" y="198783"/>
                </a:lnTo>
                <a:lnTo>
                  <a:pt x="137981" y="223862"/>
                </a:lnTo>
                <a:lnTo>
                  <a:pt x="179168" y="242643"/>
                </a:lnTo>
                <a:lnTo>
                  <a:pt x="223352" y="254425"/>
                </a:lnTo>
                <a:lnTo>
                  <a:pt x="269709" y="258508"/>
                </a:lnTo>
                <a:lnTo>
                  <a:pt x="316088" y="254425"/>
                </a:lnTo>
                <a:lnTo>
                  <a:pt x="360289" y="242643"/>
                </a:lnTo>
                <a:lnTo>
                  <a:pt x="401488" y="223862"/>
                </a:lnTo>
                <a:lnTo>
                  <a:pt x="438859" y="198783"/>
                </a:lnTo>
                <a:lnTo>
                  <a:pt x="471577" y="168107"/>
                </a:lnTo>
                <a:lnTo>
                  <a:pt x="498815" y="132535"/>
                </a:lnTo>
                <a:lnTo>
                  <a:pt x="519748" y="92767"/>
                </a:lnTo>
                <a:lnTo>
                  <a:pt x="533552" y="49504"/>
                </a:lnTo>
                <a:lnTo>
                  <a:pt x="533565" y="49364"/>
                </a:lnTo>
                <a:lnTo>
                  <a:pt x="533628" y="49161"/>
                </a:lnTo>
                <a:lnTo>
                  <a:pt x="535966" y="37126"/>
                </a:lnTo>
                <a:lnTo>
                  <a:pt x="537733" y="24914"/>
                </a:lnTo>
                <a:lnTo>
                  <a:pt x="538914" y="12535"/>
                </a:lnTo>
                <a:lnTo>
                  <a:pt x="539496" y="0"/>
                </a:lnTo>
              </a:path>
            </a:pathLst>
          </a:custGeom>
          <a:ln w="12700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12031" y="6365651"/>
            <a:ext cx="10831830" cy="0"/>
          </a:xfrm>
          <a:custGeom>
            <a:avLst/>
            <a:gdLst/>
            <a:ahLst/>
            <a:cxnLst/>
            <a:rect l="l" t="t" r="r" b="b"/>
            <a:pathLst>
              <a:path w="10831830">
                <a:moveTo>
                  <a:pt x="0" y="0"/>
                </a:moveTo>
                <a:lnTo>
                  <a:pt x="10831626" y="0"/>
                </a:lnTo>
              </a:path>
            </a:pathLst>
          </a:custGeom>
          <a:ln w="12700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7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"/>
          <p:cNvSpPr>
            <a:spLocks/>
          </p:cNvSpPr>
          <p:nvPr/>
        </p:nvSpPr>
        <p:spPr bwMode="auto">
          <a:xfrm>
            <a:off x="9197976" y="827110"/>
            <a:ext cx="523875" cy="250825"/>
          </a:xfrm>
          <a:custGeom>
            <a:avLst/>
            <a:gdLst>
              <a:gd name="T0" fmla="*/ 172389 w 523875"/>
              <a:gd name="T1" fmla="*/ 0 h 251459"/>
              <a:gd name="T2" fmla="*/ 0 w 523875"/>
              <a:gd name="T3" fmla="*/ 0 h 251459"/>
              <a:gd name="T4" fmla="*/ 545 w 523875"/>
              <a:gd name="T5" fmla="*/ 12073 h 251459"/>
              <a:gd name="T6" fmla="*/ 1679 w 523875"/>
              <a:gd name="T7" fmla="*/ 23999 h 251459"/>
              <a:gd name="T8" fmla="*/ 3389 w 523875"/>
              <a:gd name="T9" fmla="*/ 35766 h 251459"/>
              <a:gd name="T10" fmla="*/ 5664 w 523875"/>
              <a:gd name="T11" fmla="*/ 47366 h 251459"/>
              <a:gd name="T12" fmla="*/ 5715 w 523875"/>
              <a:gd name="T13" fmla="*/ 47693 h 251459"/>
              <a:gd name="T14" fmla="*/ 21627 w 523875"/>
              <a:gd name="T15" fmla="*/ 95061 h 251459"/>
              <a:gd name="T16" fmla="*/ 46424 w 523875"/>
              <a:gd name="T17" fmla="*/ 137907 h 251459"/>
              <a:gd name="T18" fmla="*/ 78911 w 523875"/>
              <a:gd name="T19" fmla="*/ 175223 h 251459"/>
              <a:gd name="T20" fmla="*/ 117891 w 523875"/>
              <a:gd name="T21" fmla="*/ 206003 h 251459"/>
              <a:gd name="T22" fmla="*/ 162167 w 523875"/>
              <a:gd name="T23" fmla="*/ 229237 h 251459"/>
              <a:gd name="T24" fmla="*/ 210543 w 523875"/>
              <a:gd name="T25" fmla="*/ 243915 h 251459"/>
              <a:gd name="T26" fmla="*/ 261823 w 523875"/>
              <a:gd name="T27" fmla="*/ 249033 h 251459"/>
              <a:gd name="T28" fmla="*/ 313109 w 523875"/>
              <a:gd name="T29" fmla="*/ 243915 h 251459"/>
              <a:gd name="T30" fmla="*/ 361490 w 523875"/>
              <a:gd name="T31" fmla="*/ 229237 h 251459"/>
              <a:gd name="T32" fmla="*/ 405770 w 523875"/>
              <a:gd name="T33" fmla="*/ 206003 h 251459"/>
              <a:gd name="T34" fmla="*/ 411661 w 523875"/>
              <a:gd name="T35" fmla="*/ 201351 h 251459"/>
              <a:gd name="T36" fmla="*/ 261823 w 523875"/>
              <a:gd name="T37" fmla="*/ 201351 h 251459"/>
              <a:gd name="T38" fmla="*/ 241207 w 523875"/>
              <a:gd name="T39" fmla="*/ 200345 h 251459"/>
              <a:gd name="T40" fmla="*/ 200772 w 523875"/>
              <a:gd name="T41" fmla="*/ 192349 h 251459"/>
              <a:gd name="T42" fmla="*/ 162583 w 523875"/>
              <a:gd name="T43" fmla="*/ 176851 h 251459"/>
              <a:gd name="T44" fmla="*/ 128479 w 523875"/>
              <a:gd name="T45" fmla="*/ 154950 h 251459"/>
              <a:gd name="T46" fmla="*/ 93455 w 523875"/>
              <a:gd name="T47" fmla="*/ 120705 h 251459"/>
              <a:gd name="T48" fmla="*/ 64423 w 523875"/>
              <a:gd name="T49" fmla="*/ 73423 h 251459"/>
              <a:gd name="T50" fmla="*/ 55181 w 523875"/>
              <a:gd name="T51" fmla="*/ 47693 h 251459"/>
              <a:gd name="T52" fmla="*/ 172389 w 523875"/>
              <a:gd name="T53" fmla="*/ 47693 h 251459"/>
              <a:gd name="T54" fmla="*/ 172389 w 523875"/>
              <a:gd name="T55" fmla="*/ 0 h 251459"/>
              <a:gd name="T56" fmla="*/ 517897 w 523875"/>
              <a:gd name="T57" fmla="*/ 47693 h 251459"/>
              <a:gd name="T58" fmla="*/ 468490 w 523875"/>
              <a:gd name="T59" fmla="*/ 47693 h 251459"/>
              <a:gd name="T60" fmla="*/ 459246 w 523875"/>
              <a:gd name="T61" fmla="*/ 73423 h 251459"/>
              <a:gd name="T62" fmla="*/ 446441 w 523875"/>
              <a:gd name="T63" fmla="*/ 97858 h 251459"/>
              <a:gd name="T64" fmla="*/ 410667 w 523875"/>
              <a:gd name="T65" fmla="*/ 141670 h 251459"/>
              <a:gd name="T66" fmla="*/ 378634 w 523875"/>
              <a:gd name="T67" fmla="*/ 166691 h 251459"/>
              <a:gd name="T68" fmla="*/ 342582 w 523875"/>
              <a:gd name="T69" fmla="*/ 185394 h 251459"/>
              <a:gd name="T70" fmla="*/ 302845 w 523875"/>
              <a:gd name="T71" fmla="*/ 197339 h 251459"/>
              <a:gd name="T72" fmla="*/ 261823 w 523875"/>
              <a:gd name="T73" fmla="*/ 201351 h 251459"/>
              <a:gd name="T74" fmla="*/ 411661 w 523875"/>
              <a:gd name="T75" fmla="*/ 201351 h 251459"/>
              <a:gd name="T76" fmla="*/ 444750 w 523875"/>
              <a:gd name="T77" fmla="*/ 175223 h 251459"/>
              <a:gd name="T78" fmla="*/ 477231 w 523875"/>
              <a:gd name="T79" fmla="*/ 137907 h 251459"/>
              <a:gd name="T80" fmla="*/ 502015 w 523875"/>
              <a:gd name="T81" fmla="*/ 95061 h 251459"/>
              <a:gd name="T82" fmla="*/ 517897 w 523875"/>
              <a:gd name="T83" fmla="*/ 47693 h 251459"/>
              <a:gd name="T84" fmla="*/ 172389 w 523875"/>
              <a:gd name="T85" fmla="*/ 47693 h 251459"/>
              <a:gd name="T86" fmla="*/ 124409 w 523875"/>
              <a:gd name="T87" fmla="*/ 47693 h 251459"/>
              <a:gd name="T88" fmla="*/ 124409 w 523875"/>
              <a:gd name="T89" fmla="*/ 119424 h 251459"/>
              <a:gd name="T90" fmla="*/ 390436 w 523875"/>
              <a:gd name="T91" fmla="*/ 119424 h 251459"/>
              <a:gd name="T92" fmla="*/ 390436 w 523875"/>
              <a:gd name="T93" fmla="*/ 71743 h 251459"/>
              <a:gd name="T94" fmla="*/ 172389 w 523875"/>
              <a:gd name="T95" fmla="*/ 71743 h 251459"/>
              <a:gd name="T96" fmla="*/ 172389 w 523875"/>
              <a:gd name="T97" fmla="*/ 47693 h 251459"/>
              <a:gd name="T98" fmla="*/ 523684 w 523875"/>
              <a:gd name="T99" fmla="*/ 0 h 251459"/>
              <a:gd name="T100" fmla="*/ 342493 w 523875"/>
              <a:gd name="T101" fmla="*/ 0 h 251459"/>
              <a:gd name="T102" fmla="*/ 342493 w 523875"/>
              <a:gd name="T103" fmla="*/ 71743 h 251459"/>
              <a:gd name="T104" fmla="*/ 390436 w 523875"/>
              <a:gd name="T105" fmla="*/ 71743 h 251459"/>
              <a:gd name="T106" fmla="*/ 390436 w 523875"/>
              <a:gd name="T107" fmla="*/ 47693 h 251459"/>
              <a:gd name="T108" fmla="*/ 517897 w 523875"/>
              <a:gd name="T109" fmla="*/ 47693 h 251459"/>
              <a:gd name="T110" fmla="*/ 517982 w 523875"/>
              <a:gd name="T111" fmla="*/ 47366 h 251459"/>
              <a:gd name="T112" fmla="*/ 520260 w 523875"/>
              <a:gd name="T113" fmla="*/ 35766 h 251459"/>
              <a:gd name="T114" fmla="*/ 521981 w 523875"/>
              <a:gd name="T115" fmla="*/ 23999 h 251459"/>
              <a:gd name="T116" fmla="*/ 523127 w 523875"/>
              <a:gd name="T117" fmla="*/ 12073 h 251459"/>
              <a:gd name="T118" fmla="*/ 523684 w 523875"/>
              <a:gd name="T119" fmla="*/ 0 h 2514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3875" h="251459">
                <a:moveTo>
                  <a:pt x="172389" y="0"/>
                </a:moveTo>
                <a:lnTo>
                  <a:pt x="0" y="0"/>
                </a:lnTo>
                <a:lnTo>
                  <a:pt x="545" y="12166"/>
                </a:lnTo>
                <a:lnTo>
                  <a:pt x="1679" y="24182"/>
                </a:lnTo>
                <a:lnTo>
                  <a:pt x="3389" y="36038"/>
                </a:lnTo>
                <a:lnTo>
                  <a:pt x="5664" y="47726"/>
                </a:lnTo>
                <a:lnTo>
                  <a:pt x="5715" y="48056"/>
                </a:lnTo>
                <a:lnTo>
                  <a:pt x="21627" y="95783"/>
                </a:lnTo>
                <a:lnTo>
                  <a:pt x="46424" y="138955"/>
                </a:lnTo>
                <a:lnTo>
                  <a:pt x="78911" y="176555"/>
                </a:lnTo>
                <a:lnTo>
                  <a:pt x="117891" y="207569"/>
                </a:lnTo>
                <a:lnTo>
                  <a:pt x="162167" y="230979"/>
                </a:lnTo>
                <a:lnTo>
                  <a:pt x="210543" y="245770"/>
                </a:lnTo>
                <a:lnTo>
                  <a:pt x="261823" y="250926"/>
                </a:lnTo>
                <a:lnTo>
                  <a:pt x="313109" y="245770"/>
                </a:lnTo>
                <a:lnTo>
                  <a:pt x="361490" y="230979"/>
                </a:lnTo>
                <a:lnTo>
                  <a:pt x="405770" y="207569"/>
                </a:lnTo>
                <a:lnTo>
                  <a:pt x="411661" y="202882"/>
                </a:lnTo>
                <a:lnTo>
                  <a:pt x="261823" y="202882"/>
                </a:lnTo>
                <a:lnTo>
                  <a:pt x="241207" y="201868"/>
                </a:lnTo>
                <a:lnTo>
                  <a:pt x="200772" y="193811"/>
                </a:lnTo>
                <a:lnTo>
                  <a:pt x="162583" y="178195"/>
                </a:lnTo>
                <a:lnTo>
                  <a:pt x="128479" y="156129"/>
                </a:lnTo>
                <a:lnTo>
                  <a:pt x="93455" y="121623"/>
                </a:lnTo>
                <a:lnTo>
                  <a:pt x="64423" y="73982"/>
                </a:lnTo>
                <a:lnTo>
                  <a:pt x="55181" y="48056"/>
                </a:lnTo>
                <a:lnTo>
                  <a:pt x="172389" y="48056"/>
                </a:lnTo>
                <a:lnTo>
                  <a:pt x="172389" y="0"/>
                </a:lnTo>
                <a:close/>
              </a:path>
              <a:path w="523875" h="251459">
                <a:moveTo>
                  <a:pt x="517897" y="48056"/>
                </a:moveTo>
                <a:lnTo>
                  <a:pt x="468490" y="48056"/>
                </a:lnTo>
                <a:lnTo>
                  <a:pt x="459246" y="73982"/>
                </a:lnTo>
                <a:lnTo>
                  <a:pt x="446441" y="98602"/>
                </a:lnTo>
                <a:lnTo>
                  <a:pt x="410667" y="142747"/>
                </a:lnTo>
                <a:lnTo>
                  <a:pt x="378634" y="167957"/>
                </a:lnTo>
                <a:lnTo>
                  <a:pt x="342582" y="186804"/>
                </a:lnTo>
                <a:lnTo>
                  <a:pt x="302845" y="198839"/>
                </a:lnTo>
                <a:lnTo>
                  <a:pt x="261823" y="202882"/>
                </a:lnTo>
                <a:lnTo>
                  <a:pt x="411661" y="202882"/>
                </a:lnTo>
                <a:lnTo>
                  <a:pt x="444750" y="176555"/>
                </a:lnTo>
                <a:lnTo>
                  <a:pt x="477231" y="138955"/>
                </a:lnTo>
                <a:lnTo>
                  <a:pt x="502015" y="95783"/>
                </a:lnTo>
                <a:lnTo>
                  <a:pt x="517897" y="48056"/>
                </a:lnTo>
                <a:close/>
              </a:path>
              <a:path w="523875" h="251459">
                <a:moveTo>
                  <a:pt x="172389" y="48056"/>
                </a:moveTo>
                <a:lnTo>
                  <a:pt x="124409" y="48056"/>
                </a:lnTo>
                <a:lnTo>
                  <a:pt x="124409" y="120332"/>
                </a:lnTo>
                <a:lnTo>
                  <a:pt x="390436" y="120332"/>
                </a:lnTo>
                <a:lnTo>
                  <a:pt x="390436" y="72288"/>
                </a:lnTo>
                <a:lnTo>
                  <a:pt x="172389" y="72288"/>
                </a:lnTo>
                <a:lnTo>
                  <a:pt x="172389" y="48056"/>
                </a:lnTo>
                <a:close/>
              </a:path>
              <a:path w="523875" h="251459">
                <a:moveTo>
                  <a:pt x="523684" y="0"/>
                </a:moveTo>
                <a:lnTo>
                  <a:pt x="342493" y="0"/>
                </a:lnTo>
                <a:lnTo>
                  <a:pt x="342493" y="72288"/>
                </a:lnTo>
                <a:lnTo>
                  <a:pt x="390436" y="72288"/>
                </a:lnTo>
                <a:lnTo>
                  <a:pt x="390436" y="48056"/>
                </a:lnTo>
                <a:lnTo>
                  <a:pt x="517897" y="48056"/>
                </a:lnTo>
                <a:lnTo>
                  <a:pt x="517982" y="47726"/>
                </a:lnTo>
                <a:lnTo>
                  <a:pt x="520260" y="36038"/>
                </a:lnTo>
                <a:lnTo>
                  <a:pt x="521981" y="24182"/>
                </a:lnTo>
                <a:lnTo>
                  <a:pt x="523127" y="12166"/>
                </a:lnTo>
                <a:lnTo>
                  <a:pt x="523684" y="0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78" name="object 3"/>
          <p:cNvSpPr>
            <a:spLocks noChangeArrowheads="1"/>
          </p:cNvSpPr>
          <p:nvPr/>
        </p:nvSpPr>
        <p:spPr bwMode="auto">
          <a:xfrm>
            <a:off x="9829800" y="657245"/>
            <a:ext cx="290513" cy="2333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79" name="object 4"/>
          <p:cNvSpPr>
            <a:spLocks/>
          </p:cNvSpPr>
          <p:nvPr/>
        </p:nvSpPr>
        <p:spPr bwMode="auto">
          <a:xfrm>
            <a:off x="10161588" y="657226"/>
            <a:ext cx="0" cy="231775"/>
          </a:xfrm>
          <a:custGeom>
            <a:avLst/>
            <a:gdLst>
              <a:gd name="T0" fmla="*/ 0 h 232409"/>
              <a:gd name="T1" fmla="*/ 230160 h 23240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32409">
                <a:moveTo>
                  <a:pt x="0" y="0"/>
                </a:moveTo>
                <a:lnTo>
                  <a:pt x="0" y="232054"/>
                </a:lnTo>
              </a:path>
            </a:pathLst>
          </a:custGeom>
          <a:noFill/>
          <a:ln w="30772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/>
          </a:p>
        </p:txBody>
      </p:sp>
      <p:sp>
        <p:nvSpPr>
          <p:cNvPr id="80" name="object 5"/>
          <p:cNvSpPr>
            <a:spLocks noChangeArrowheads="1"/>
          </p:cNvSpPr>
          <p:nvPr/>
        </p:nvSpPr>
        <p:spPr bwMode="auto">
          <a:xfrm>
            <a:off x="10210800" y="730251"/>
            <a:ext cx="317500" cy="160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1" name="object 6"/>
          <p:cNvSpPr>
            <a:spLocks noChangeArrowheads="1"/>
          </p:cNvSpPr>
          <p:nvPr/>
        </p:nvSpPr>
        <p:spPr bwMode="auto">
          <a:xfrm>
            <a:off x="10550527" y="658816"/>
            <a:ext cx="315912" cy="231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2" name="object 7"/>
          <p:cNvSpPr>
            <a:spLocks noChangeArrowheads="1"/>
          </p:cNvSpPr>
          <p:nvPr/>
        </p:nvSpPr>
        <p:spPr bwMode="auto">
          <a:xfrm>
            <a:off x="10888683" y="730251"/>
            <a:ext cx="93661" cy="158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3" name="object 8"/>
          <p:cNvSpPr>
            <a:spLocks noChangeArrowheads="1"/>
          </p:cNvSpPr>
          <p:nvPr/>
        </p:nvSpPr>
        <p:spPr bwMode="auto">
          <a:xfrm>
            <a:off x="9823452" y="984250"/>
            <a:ext cx="1558925" cy="115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4" name="object 9"/>
          <p:cNvSpPr>
            <a:spLocks noChangeArrowheads="1"/>
          </p:cNvSpPr>
          <p:nvPr/>
        </p:nvSpPr>
        <p:spPr bwMode="auto">
          <a:xfrm>
            <a:off x="11463338" y="989013"/>
            <a:ext cx="139700" cy="873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85" name="object 10"/>
          <p:cNvSpPr>
            <a:spLocks noGrp="1"/>
          </p:cNvSpPr>
          <p:nvPr>
            <p:ph type="title"/>
          </p:nvPr>
        </p:nvSpPr>
        <p:spPr>
          <a:xfrm>
            <a:off x="950932" y="533400"/>
            <a:ext cx="4297361" cy="807913"/>
          </a:xfrm>
        </p:spPr>
        <p:txBody>
          <a:bodyPr tIns="114180"/>
          <a:lstStyle/>
          <a:p>
            <a:pPr marL="12696" algn="l" eaLnBrk="1" hangingPunct="1">
              <a:spcBef>
                <a:spcPts val="450"/>
              </a:spcBef>
            </a:pPr>
            <a:r>
              <a:rPr lang="es-ES_tradnl" altLang="es-ES_tradnl" sz="2400" dirty="0">
                <a:latin typeface="SenticoSansDT-Light" charset="0"/>
                <a:ea typeface="SenticoSansDT-Light" charset="0"/>
                <a:cs typeface="SenticoSansDT-Light" charset="0"/>
              </a:rPr>
              <a:t>RETOS </a:t>
            </a:r>
            <a:r>
              <a:rPr lang="es-ES_tradnl" altLang="es-ES_tradnl" sz="2400" b="1" dirty="0">
                <a:latin typeface="SenticoSansDT" charset="0"/>
                <a:ea typeface="SenticoSansDT" charset="0"/>
                <a:cs typeface="SenticoSansDT" charset="0"/>
              </a:rPr>
              <a:t>2019 - 2020</a:t>
            </a:r>
            <a:r>
              <a:rPr lang="es-ES_tradnl" altLang="es-ES_tradnl" sz="2400" dirty="0">
                <a:latin typeface="SenticoSansDT" charset="0"/>
                <a:ea typeface="SenticoSansDT" charset="0"/>
                <a:cs typeface="SenticoSansDT" charset="0"/>
              </a:rPr>
              <a:t/>
            </a:r>
            <a:br>
              <a:rPr lang="es-ES_tradnl" altLang="es-ES_tradnl" sz="2400" dirty="0">
                <a:latin typeface="SenticoSansDT" charset="0"/>
                <a:ea typeface="SenticoSansDT" charset="0"/>
                <a:cs typeface="SenticoSansDT" charset="0"/>
              </a:rPr>
            </a:br>
            <a:r>
              <a:rPr lang="es-ES_tradnl" altLang="es-ES_tradnl" sz="2100" b="1" dirty="0">
                <a:latin typeface="SenticoSansDT" charset="0"/>
                <a:ea typeface="SenticoSansDT" charset="0"/>
                <a:cs typeface="SenticoSansDT" charset="0"/>
              </a:rPr>
              <a:t>32 PROYECTOS </a:t>
            </a:r>
            <a:r>
              <a:rPr lang="es-ES_tradnl" altLang="es-ES_tradnl" sz="2100" dirty="0">
                <a:latin typeface="SenticoSansDT-Light" charset="0"/>
                <a:ea typeface="SenticoSansDT-Light" charset="0"/>
                <a:cs typeface="SenticoSansDT-Light" charset="0"/>
              </a:rPr>
              <a:t>- USD 7,315MM</a:t>
            </a:r>
          </a:p>
        </p:txBody>
      </p:sp>
      <p:sp>
        <p:nvSpPr>
          <p:cNvPr id="86" name="object 11"/>
          <p:cNvSpPr txBox="1">
            <a:spLocks noChangeArrowheads="1"/>
          </p:cNvSpPr>
          <p:nvPr/>
        </p:nvSpPr>
        <p:spPr bwMode="auto">
          <a:xfrm>
            <a:off x="968374" y="1751024"/>
            <a:ext cx="3731808" cy="50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54703E"/>
                </a:solidFill>
                <a:latin typeface="SenticoSansDT" charset="0"/>
                <a:ea typeface="SenticoSansDT" charset="0"/>
                <a:cs typeface="SenticoSansDT" charset="0"/>
              </a:rPr>
              <a:t>TRANSPORTES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54703E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4,093 MM 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87" name="object 12"/>
          <p:cNvSpPr txBox="1">
            <a:spLocks noChangeArrowheads="1"/>
          </p:cNvSpPr>
          <p:nvPr/>
        </p:nvSpPr>
        <p:spPr bwMode="auto">
          <a:xfrm>
            <a:off x="968376" y="4037024"/>
            <a:ext cx="377162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6C7989"/>
                </a:solidFill>
                <a:latin typeface="SenticoSansDT" charset="0"/>
                <a:ea typeface="SenticoSansDT" charset="0"/>
                <a:cs typeface="SenticoSansDT" charset="0"/>
              </a:rPr>
              <a:t>SALUD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6C7989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1,057 MM 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88" name="object 13"/>
          <p:cNvSpPr txBox="1">
            <a:spLocks noChangeArrowheads="1"/>
          </p:cNvSpPr>
          <p:nvPr/>
        </p:nvSpPr>
        <p:spPr bwMode="auto">
          <a:xfrm>
            <a:off x="4740024" y="1837200"/>
            <a:ext cx="3472861" cy="4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27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Longitudinal de la Sierra Tramo 4</a:t>
            </a:r>
          </a:p>
          <a:p>
            <a:pPr marL="298132" indent="-285452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Ferrocarril Huancayo - Huancavelica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89" name="object 14"/>
          <p:cNvSpPr txBox="1">
            <a:spLocks noChangeArrowheads="1"/>
          </p:cNvSpPr>
          <p:nvPr/>
        </p:nvSpPr>
        <p:spPr bwMode="auto">
          <a:xfrm>
            <a:off x="8212884" y="1735139"/>
            <a:ext cx="3361599" cy="7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27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Terminal Portuario de Chimbote</a:t>
            </a:r>
          </a:p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Terminal Portuario de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Marcona</a:t>
            </a:r>
            <a:endParaRPr lang="es-ES_tradnl" altLang="es-ES_tradnl" sz="1400" dirty="0">
              <a:solidFill>
                <a:srgbClr val="58595B"/>
              </a:solidFill>
              <a:latin typeface="SenticoSansDT-Light" charset="0"/>
              <a:ea typeface="SenticoSansDT-Light" charset="0"/>
              <a:cs typeface="SenticoSansDT-Light" charset="0"/>
            </a:endParaRPr>
          </a:p>
          <a:p>
            <a:pPr marL="298132" indent="-285452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Otros proyectos viales</a:t>
            </a:r>
          </a:p>
        </p:txBody>
      </p:sp>
      <p:sp>
        <p:nvSpPr>
          <p:cNvPr id="90" name="object 15"/>
          <p:cNvSpPr txBox="1">
            <a:spLocks noChangeArrowheads="1"/>
          </p:cNvSpPr>
          <p:nvPr/>
        </p:nvSpPr>
        <p:spPr bwMode="auto">
          <a:xfrm>
            <a:off x="4740004" y="4643448"/>
            <a:ext cx="3472860" cy="7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27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CER Ate – San Juan de Lurigancho</a:t>
            </a:r>
          </a:p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CER Comas – San Martín de Porres</a:t>
            </a:r>
          </a:p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CER Villa María del Triunfo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91" name="object 16"/>
          <p:cNvSpPr txBox="1">
            <a:spLocks noChangeArrowheads="1"/>
          </p:cNvSpPr>
          <p:nvPr/>
        </p:nvSpPr>
        <p:spPr bwMode="auto">
          <a:xfrm>
            <a:off x="4740024" y="2587628"/>
            <a:ext cx="3472861" cy="4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27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Sistema Integrado de Transporte  </a:t>
            </a:r>
          </a:p>
          <a:p>
            <a:pPr eaLnBrk="1" hangingPunct="1">
              <a:lnSpc>
                <a:spcPts val="1537"/>
              </a:lnSpc>
              <a:spcBef>
                <a:spcPts val="425"/>
              </a:spcBef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      del Gas - Zona Sur del País*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92" name="object 17"/>
          <p:cNvSpPr txBox="1">
            <a:spLocks noChangeArrowheads="1"/>
          </p:cNvSpPr>
          <p:nvPr/>
        </p:nvSpPr>
        <p:spPr bwMode="auto">
          <a:xfrm>
            <a:off x="4740003" y="5586423"/>
            <a:ext cx="3232876" cy="2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2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Afianzamiento Hídrico de Ica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93" name="object 18"/>
          <p:cNvSpPr>
            <a:spLocks/>
          </p:cNvSpPr>
          <p:nvPr/>
        </p:nvSpPr>
        <p:spPr bwMode="auto">
          <a:xfrm>
            <a:off x="957281" y="3967175"/>
            <a:ext cx="10396535" cy="45719"/>
          </a:xfrm>
          <a:custGeom>
            <a:avLst/>
            <a:gdLst>
              <a:gd name="T0" fmla="*/ 0 w 10032365"/>
              <a:gd name="T1" fmla="*/ 10028909 w 10032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32365">
                <a:moveTo>
                  <a:pt x="0" y="0"/>
                </a:moveTo>
                <a:lnTo>
                  <a:pt x="10031768" y="0"/>
                </a:lnTo>
              </a:path>
            </a:pathLst>
          </a:custGeom>
          <a:noFill/>
          <a:ln w="12979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94" name="object 19"/>
          <p:cNvSpPr>
            <a:spLocks/>
          </p:cNvSpPr>
          <p:nvPr/>
        </p:nvSpPr>
        <p:spPr bwMode="auto">
          <a:xfrm>
            <a:off x="966787" y="3216706"/>
            <a:ext cx="10387010" cy="45719"/>
          </a:xfrm>
          <a:custGeom>
            <a:avLst/>
            <a:gdLst>
              <a:gd name="T0" fmla="*/ 0 w 10032365"/>
              <a:gd name="T1" fmla="*/ 10028909 w 10032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32365">
                <a:moveTo>
                  <a:pt x="0" y="0"/>
                </a:moveTo>
                <a:lnTo>
                  <a:pt x="10031768" y="0"/>
                </a:lnTo>
              </a:path>
            </a:pathLst>
          </a:custGeom>
          <a:noFill/>
          <a:ln w="12979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95" name="object 20"/>
          <p:cNvSpPr>
            <a:spLocks/>
          </p:cNvSpPr>
          <p:nvPr/>
        </p:nvSpPr>
        <p:spPr bwMode="auto">
          <a:xfrm>
            <a:off x="957261" y="1666877"/>
            <a:ext cx="10396537" cy="45719"/>
          </a:xfrm>
          <a:custGeom>
            <a:avLst/>
            <a:gdLst>
              <a:gd name="T0" fmla="*/ 0 w 10057765"/>
              <a:gd name="T1" fmla="*/ 10054309 w 10057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57765">
                <a:moveTo>
                  <a:pt x="0" y="0"/>
                </a:moveTo>
                <a:lnTo>
                  <a:pt x="10057168" y="0"/>
                </a:lnTo>
              </a:path>
            </a:pathLst>
          </a:custGeom>
          <a:noFill/>
          <a:ln w="39001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96" name="object 21"/>
          <p:cNvSpPr>
            <a:spLocks/>
          </p:cNvSpPr>
          <p:nvPr/>
        </p:nvSpPr>
        <p:spPr bwMode="auto">
          <a:xfrm flipV="1">
            <a:off x="957264" y="6004254"/>
            <a:ext cx="10422858" cy="45719"/>
          </a:xfrm>
          <a:custGeom>
            <a:avLst/>
            <a:gdLst>
              <a:gd name="T0" fmla="*/ 0 w 10057765"/>
              <a:gd name="T1" fmla="*/ 10054309 w 10057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57765">
                <a:moveTo>
                  <a:pt x="0" y="0"/>
                </a:moveTo>
                <a:lnTo>
                  <a:pt x="10057168" y="0"/>
                </a:lnTo>
              </a:path>
            </a:pathLst>
          </a:custGeom>
          <a:noFill/>
          <a:ln w="39001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98" name="object 23"/>
          <p:cNvSpPr txBox="1">
            <a:spLocks noChangeArrowheads="1"/>
          </p:cNvSpPr>
          <p:nvPr/>
        </p:nvSpPr>
        <p:spPr bwMode="auto">
          <a:xfrm>
            <a:off x="4740024" y="4073536"/>
            <a:ext cx="3472861" cy="4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27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ESSALUD Chimbote</a:t>
            </a:r>
          </a:p>
          <a:p>
            <a:pPr marL="298132" indent="-285452" eaLnBrk="1" hangingPunct="1">
              <a:lnSpc>
                <a:spcPts val="1537"/>
              </a:lnSpc>
              <a:spcBef>
                <a:spcPts val="4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ESSALUD Piura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99" name="object 24"/>
          <p:cNvSpPr txBox="1">
            <a:spLocks noChangeArrowheads="1"/>
          </p:cNvSpPr>
          <p:nvPr/>
        </p:nvSpPr>
        <p:spPr bwMode="auto">
          <a:xfrm>
            <a:off x="4740024" y="3245279"/>
            <a:ext cx="3472861" cy="6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2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75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Obras de Cabecera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  <a:p>
            <a:pPr marL="298132" indent="-285452" eaLnBrk="1" hangingPunct="1">
              <a:lnSpc>
                <a:spcPts val="1637"/>
              </a:lnSpc>
              <a:spcBef>
                <a:spcPts val="1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PTAR Huancayo, Tambo y Chilca</a:t>
            </a:r>
          </a:p>
          <a:p>
            <a:pPr marL="298132" indent="-285452" eaLnBrk="1" hangingPunct="1">
              <a:lnSpc>
                <a:spcPts val="1637"/>
              </a:lnSpc>
              <a:spcBef>
                <a:spcPts val="125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PTAR Puerto Maldonado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00" name="object 25"/>
          <p:cNvSpPr txBox="1">
            <a:spLocks noChangeArrowheads="1"/>
          </p:cNvSpPr>
          <p:nvPr/>
        </p:nvSpPr>
        <p:spPr bwMode="auto">
          <a:xfrm>
            <a:off x="8212865" y="4643448"/>
            <a:ext cx="2455805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13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lnSpc>
                <a:spcPts val="1637"/>
              </a:lnSpc>
              <a:spcBef>
                <a:spcPts val="338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CER Lima Metropolitana</a:t>
            </a:r>
          </a:p>
          <a:p>
            <a:pPr marL="298132" indent="-285452" eaLnBrk="1" hangingPunct="1">
              <a:lnSpc>
                <a:spcPts val="1637"/>
              </a:lnSpc>
              <a:spcBef>
                <a:spcPts val="338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COAR Centro</a:t>
            </a:r>
          </a:p>
        </p:txBody>
      </p:sp>
      <p:sp>
        <p:nvSpPr>
          <p:cNvPr id="117" name="object 42"/>
          <p:cNvSpPr txBox="1">
            <a:spLocks noChangeArrowheads="1"/>
          </p:cNvSpPr>
          <p:nvPr/>
        </p:nvSpPr>
        <p:spPr bwMode="auto">
          <a:xfrm>
            <a:off x="977919" y="3340531"/>
            <a:ext cx="372228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317693"/>
                </a:solidFill>
                <a:latin typeface="SenticoSansDT" charset="0"/>
                <a:ea typeface="SenticoSansDT" charset="0"/>
                <a:cs typeface="SenticoSansDT" charset="0"/>
              </a:rPr>
              <a:t>AGUA Y SANEAMIENTO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317693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711 MM 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18" name="object 43"/>
          <p:cNvSpPr txBox="1">
            <a:spLocks noChangeArrowheads="1"/>
          </p:cNvSpPr>
          <p:nvPr/>
        </p:nvSpPr>
        <p:spPr bwMode="auto">
          <a:xfrm>
            <a:off x="968374" y="4735522"/>
            <a:ext cx="3771630" cy="7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648D59"/>
                </a:solidFill>
                <a:latin typeface="SenticoSansDT" charset="0"/>
                <a:ea typeface="SenticoSansDT" charset="0"/>
                <a:cs typeface="SenticoSansDT" charset="0"/>
              </a:rPr>
              <a:t>EDUCACIÓN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648D59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329 MM </a:t>
            </a:r>
          </a:p>
          <a:p>
            <a:pPr eaLnBrk="1" hangingPunct="1">
              <a:lnSpc>
                <a:spcPts val="1874"/>
              </a:lnSpc>
            </a:pP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19" name="object 44"/>
          <p:cNvSpPr txBox="1">
            <a:spLocks noChangeArrowheads="1"/>
          </p:cNvSpPr>
          <p:nvPr/>
        </p:nvSpPr>
        <p:spPr bwMode="auto">
          <a:xfrm>
            <a:off x="979505" y="2552706"/>
            <a:ext cx="3760519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A39A52"/>
                </a:solidFill>
                <a:latin typeface="SenticoSansDT" charset="0"/>
                <a:ea typeface="SenticoSansDT" charset="0"/>
                <a:cs typeface="SenticoSansDT" charset="0"/>
              </a:rPr>
              <a:t>ENERGÍA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A39A52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180 MM 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20" name="object 45"/>
          <p:cNvSpPr txBox="1">
            <a:spLocks noChangeArrowheads="1"/>
          </p:cNvSpPr>
          <p:nvPr/>
        </p:nvSpPr>
        <p:spPr bwMode="auto">
          <a:xfrm>
            <a:off x="968374" y="5454659"/>
            <a:ext cx="37318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14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74"/>
              </a:lnSpc>
              <a:spcBef>
                <a:spcPts val="139"/>
              </a:spcBef>
            </a:pPr>
            <a:r>
              <a:rPr lang="es-ES_tradnl" altLang="es-ES_tradnl" sz="1400" b="1" dirty="0">
                <a:solidFill>
                  <a:srgbClr val="6D4D30"/>
                </a:solidFill>
                <a:latin typeface="SenticoSansDT" charset="0"/>
                <a:ea typeface="SenticoSansDT" charset="0"/>
                <a:cs typeface="SenticoSansDT" charset="0"/>
              </a:rPr>
              <a:t>IRRIGACIÓN</a:t>
            </a:r>
            <a:endParaRPr lang="es-ES_tradnl" altLang="es-ES_tradnl" sz="1400" dirty="0">
              <a:latin typeface="SenticoSansDT" charset="0"/>
              <a:ea typeface="SenticoSansDT" charset="0"/>
              <a:cs typeface="SenticoSansDT" charset="0"/>
            </a:endParaRPr>
          </a:p>
          <a:p>
            <a:pPr eaLnBrk="1" hangingPunct="1">
              <a:lnSpc>
                <a:spcPts val="1874"/>
              </a:lnSpc>
            </a:pPr>
            <a:r>
              <a:rPr lang="es-ES_tradnl" altLang="es-ES_tradnl" sz="1400" dirty="0">
                <a:solidFill>
                  <a:srgbClr val="6D4D30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MONTO: USD 399 MM 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21" name="object 46"/>
          <p:cNvSpPr>
            <a:spLocks/>
          </p:cNvSpPr>
          <p:nvPr/>
        </p:nvSpPr>
        <p:spPr bwMode="auto">
          <a:xfrm>
            <a:off x="957281" y="4606937"/>
            <a:ext cx="10396535" cy="45719"/>
          </a:xfrm>
          <a:custGeom>
            <a:avLst/>
            <a:gdLst>
              <a:gd name="T0" fmla="*/ 0 w 10032365"/>
              <a:gd name="T1" fmla="*/ 10028909 w 10032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32365">
                <a:moveTo>
                  <a:pt x="0" y="0"/>
                </a:moveTo>
                <a:lnTo>
                  <a:pt x="10031768" y="0"/>
                </a:lnTo>
              </a:path>
            </a:pathLst>
          </a:custGeom>
          <a:noFill/>
          <a:ln w="12979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122" name="object 47"/>
          <p:cNvSpPr>
            <a:spLocks/>
          </p:cNvSpPr>
          <p:nvPr/>
        </p:nvSpPr>
        <p:spPr bwMode="auto">
          <a:xfrm>
            <a:off x="968374" y="2482856"/>
            <a:ext cx="10385426" cy="45719"/>
          </a:xfrm>
          <a:custGeom>
            <a:avLst/>
            <a:gdLst>
              <a:gd name="T0" fmla="*/ 0 w 10032365"/>
              <a:gd name="T1" fmla="*/ 10028909 w 10032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32365">
                <a:moveTo>
                  <a:pt x="0" y="0"/>
                </a:moveTo>
                <a:lnTo>
                  <a:pt x="10031768" y="0"/>
                </a:lnTo>
              </a:path>
            </a:pathLst>
          </a:custGeom>
          <a:noFill/>
          <a:ln w="12979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123" name="object 48"/>
          <p:cNvSpPr>
            <a:spLocks/>
          </p:cNvSpPr>
          <p:nvPr/>
        </p:nvSpPr>
        <p:spPr bwMode="auto">
          <a:xfrm flipV="1">
            <a:off x="957281" y="5374019"/>
            <a:ext cx="10396535" cy="45719"/>
          </a:xfrm>
          <a:custGeom>
            <a:avLst/>
            <a:gdLst>
              <a:gd name="T0" fmla="*/ 0 w 10032365"/>
              <a:gd name="T1" fmla="*/ 10028909 w 10032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032365">
                <a:moveTo>
                  <a:pt x="0" y="0"/>
                </a:moveTo>
                <a:lnTo>
                  <a:pt x="10031768" y="0"/>
                </a:lnTo>
              </a:path>
            </a:pathLst>
          </a:custGeom>
          <a:noFill/>
          <a:ln w="12979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_tradnl" sz="1600"/>
          </a:p>
        </p:txBody>
      </p:sp>
      <p:sp>
        <p:nvSpPr>
          <p:cNvPr id="124" name="object 49"/>
          <p:cNvSpPr txBox="1">
            <a:spLocks noChangeArrowheads="1"/>
          </p:cNvSpPr>
          <p:nvPr/>
        </p:nvSpPr>
        <p:spPr bwMode="auto">
          <a:xfrm>
            <a:off x="950912" y="6169047"/>
            <a:ext cx="4268788" cy="3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6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es-ES_tradnl" altLang="es-ES_tradnl" sz="1000" b="1" dirty="0">
                <a:solidFill>
                  <a:srgbClr val="58595B"/>
                </a:solidFill>
                <a:latin typeface="SenticoSansDT" charset="0"/>
                <a:ea typeface="SenticoSansDT" charset="0"/>
                <a:cs typeface="SenticoSansDT" charset="0"/>
              </a:rPr>
              <a:t>CER: </a:t>
            </a:r>
            <a:r>
              <a:rPr lang="es-ES_tradnl" altLang="es-ES_tradnl" sz="10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Colegios en riesgo</a:t>
            </a:r>
            <a:endParaRPr lang="es-ES" altLang="es-ES_tradnl" sz="1000" dirty="0">
              <a:solidFill>
                <a:srgbClr val="58595B"/>
              </a:solidFill>
              <a:latin typeface="SenticoSansDT-Light" charset="0"/>
              <a:ea typeface="SenticoSansDT-Light" charset="0"/>
              <a:cs typeface="SenticoSansDT-Light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es-ES_tradnl" altLang="es-ES_tradnl" sz="1000" b="1" dirty="0">
                <a:solidFill>
                  <a:srgbClr val="58595B"/>
                </a:solidFill>
                <a:latin typeface="SenticoSansDT" charset="0"/>
                <a:ea typeface="SenticoSansDT" charset="0"/>
                <a:cs typeface="SenticoSansDT" charset="0"/>
              </a:rPr>
              <a:t>COAR: </a:t>
            </a:r>
            <a:r>
              <a:rPr lang="es-ES_tradnl" altLang="es-ES_tradnl" sz="10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Colegios de alto rendimiento</a:t>
            </a:r>
            <a:endParaRPr lang="es-ES_tradnl" altLang="es-ES_tradnl" sz="10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25" name="object 50"/>
          <p:cNvSpPr txBox="1">
            <a:spLocks noChangeArrowheads="1"/>
          </p:cNvSpPr>
          <p:nvPr/>
        </p:nvSpPr>
        <p:spPr bwMode="auto">
          <a:xfrm>
            <a:off x="8212864" y="4048138"/>
            <a:ext cx="1846528" cy="2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2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Otros Proyectos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131" name="Rectángulo 130"/>
          <p:cNvSpPr/>
          <p:nvPr/>
        </p:nvSpPr>
        <p:spPr>
          <a:xfrm>
            <a:off x="10081777" y="6213484"/>
            <a:ext cx="1041847" cy="215391"/>
          </a:xfrm>
          <a:prstGeom prst="rect">
            <a:avLst/>
          </a:prstGeom>
        </p:spPr>
        <p:txBody>
          <a:bodyPr wrap="none" lIns="91347" tIns="45674" rIns="91347" bIns="45674">
            <a:spAutoFit/>
          </a:bodyPr>
          <a:lstStyle/>
          <a:p>
            <a:pPr marL="12696" algn="r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lang="es-ES_tradnl" sz="800" dirty="0">
                <a:solidFill>
                  <a:srgbClr val="58595B"/>
                </a:solidFill>
                <a:latin typeface="SenticoSansDT-Light"/>
                <a:cs typeface="SenticoSansDT-Light"/>
              </a:rPr>
              <a:t>*Monto</a:t>
            </a:r>
            <a:r>
              <a:rPr lang="es-ES_tradnl" sz="800" spc="25" dirty="0">
                <a:solidFill>
                  <a:srgbClr val="58595B"/>
                </a:solidFill>
                <a:latin typeface="SenticoSansDT-Light"/>
                <a:cs typeface="SenticoSansDT-Light"/>
              </a:rPr>
              <a:t> </a:t>
            </a:r>
            <a:r>
              <a:rPr lang="es-ES_tradnl" sz="800" dirty="0">
                <a:solidFill>
                  <a:srgbClr val="58595B"/>
                </a:solidFill>
                <a:latin typeface="SenticoSansDT-Light"/>
                <a:cs typeface="SenticoSansDT-Light"/>
              </a:rPr>
              <a:t>por</a:t>
            </a:r>
            <a:r>
              <a:rPr lang="es-ES_tradnl" sz="800" spc="25" dirty="0">
                <a:solidFill>
                  <a:srgbClr val="58595B"/>
                </a:solidFill>
                <a:latin typeface="SenticoSansDT-Light"/>
                <a:cs typeface="SenticoSansDT-Light"/>
              </a:rPr>
              <a:t> </a:t>
            </a:r>
            <a:r>
              <a:rPr lang="es-ES_tradnl" sz="800" spc="-5" dirty="0">
                <a:solidFill>
                  <a:srgbClr val="58595B"/>
                </a:solidFill>
                <a:latin typeface="SenticoSansDT-Light"/>
                <a:cs typeface="SenticoSansDT-Light"/>
              </a:rPr>
              <a:t>definir.</a:t>
            </a:r>
            <a:endParaRPr lang="es-ES_tradnl" sz="800" spc="51" dirty="0">
              <a:solidFill>
                <a:srgbClr val="58595B"/>
              </a:solidFill>
              <a:latin typeface="SenticoSansDT-Light"/>
              <a:cs typeface="SenticoSansDT-Light"/>
            </a:endParaRPr>
          </a:p>
        </p:txBody>
      </p:sp>
      <p:sp>
        <p:nvSpPr>
          <p:cNvPr id="39" name="object 50"/>
          <p:cNvSpPr txBox="1">
            <a:spLocks noChangeArrowheads="1"/>
          </p:cNvSpPr>
          <p:nvPr/>
        </p:nvSpPr>
        <p:spPr bwMode="auto">
          <a:xfrm>
            <a:off x="8212864" y="3271960"/>
            <a:ext cx="1846528" cy="2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2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8132" indent="-285452" eaLnBrk="1" hangingPunct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 charset="0"/>
                <a:ea typeface="SenticoSansDT-Light" charset="0"/>
                <a:cs typeface="SenticoSansDT-Light" charset="0"/>
              </a:rPr>
              <a:t>Otros Proyectos</a:t>
            </a:r>
            <a:endParaRPr lang="es-ES_tradnl" altLang="es-ES_tradnl" sz="1400" dirty="0">
              <a:latin typeface="SenticoSansDT-Light" charset="0"/>
              <a:ea typeface="SenticoSansDT-Light" charset="0"/>
              <a:cs typeface="SenticoSansDT-Light" charset="0"/>
            </a:endParaRPr>
          </a:p>
        </p:txBody>
      </p:sp>
      <p:sp>
        <p:nvSpPr>
          <p:cNvPr id="40" name="object 52"/>
          <p:cNvSpPr txBox="1">
            <a:spLocks noChangeArrowheads="1"/>
          </p:cNvSpPr>
          <p:nvPr/>
        </p:nvSpPr>
        <p:spPr bwMode="auto">
          <a:xfrm>
            <a:off x="8234183" y="2482854"/>
            <a:ext cx="4567418" cy="78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29" rIns="0" bIns="0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LT Tingo María -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Aguaytía</a:t>
            </a: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 220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kV</a:t>
            </a:r>
            <a:endParaRPr lang="es-ES_tradnl" altLang="es-ES_tradnl" sz="1400" dirty="0">
              <a:solidFill>
                <a:srgbClr val="58595B"/>
              </a:solidFill>
              <a:latin typeface="SenticoSansDT-Light"/>
              <a:ea typeface="SenticoSansDT-Light"/>
              <a:cs typeface="SenticoSansDT-Light"/>
            </a:endParaRPr>
          </a:p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LT La Niña - Piura 500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kV</a:t>
            </a: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 </a:t>
            </a:r>
          </a:p>
          <a:p>
            <a:pPr eaLnBrk="1" hangingPunct="1">
              <a:lnSpc>
                <a:spcPts val="1700"/>
              </a:lnSpc>
              <a:spcBef>
                <a:spcPts val="350"/>
              </a:spcBef>
              <a:buFont typeface="Courier New" pitchFamily="49" charset="0"/>
              <a:buChar char="o"/>
            </a:pP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LT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Pariñas</a:t>
            </a: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 - Nueva Tumbes 220 </a:t>
            </a:r>
            <a:r>
              <a:rPr lang="es-ES_tradnl" altLang="es-ES_tradnl" sz="1400" dirty="0" err="1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kV</a:t>
            </a:r>
            <a:r>
              <a:rPr lang="es-ES_tradnl" altLang="es-ES_tradnl" sz="14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9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9199565" y="828677"/>
            <a:ext cx="523875" cy="252413"/>
          </a:xfrm>
          <a:custGeom>
            <a:avLst/>
            <a:gdLst>
              <a:gd name="T0" fmla="*/ 172402 w 523875"/>
              <a:gd name="T1" fmla="*/ 0 h 251459"/>
              <a:gd name="T2" fmla="*/ 0 w 523875"/>
              <a:gd name="T3" fmla="*/ 0 h 251459"/>
              <a:gd name="T4" fmla="*/ 545 w 523875"/>
              <a:gd name="T5" fmla="*/ 12636 h 251459"/>
              <a:gd name="T6" fmla="*/ 1681 w 523875"/>
              <a:gd name="T7" fmla="*/ 25115 h 251459"/>
              <a:gd name="T8" fmla="*/ 3395 w 523875"/>
              <a:gd name="T9" fmla="*/ 37428 h 251459"/>
              <a:gd name="T10" fmla="*/ 5676 w 523875"/>
              <a:gd name="T11" fmla="*/ 49568 h 251459"/>
              <a:gd name="T12" fmla="*/ 5727 w 523875"/>
              <a:gd name="T13" fmla="*/ 49911 h 251459"/>
              <a:gd name="T14" fmla="*/ 21639 w 523875"/>
              <a:gd name="T15" fmla="*/ 99484 h 251459"/>
              <a:gd name="T16" fmla="*/ 46435 w 523875"/>
              <a:gd name="T17" fmla="*/ 144321 h 251459"/>
              <a:gd name="T18" fmla="*/ 78920 w 523875"/>
              <a:gd name="T19" fmla="*/ 183374 h 251459"/>
              <a:gd name="T20" fmla="*/ 117898 w 523875"/>
              <a:gd name="T21" fmla="*/ 215585 h 251459"/>
              <a:gd name="T22" fmla="*/ 162174 w 523875"/>
              <a:gd name="T23" fmla="*/ 239895 h 251459"/>
              <a:gd name="T24" fmla="*/ 210551 w 523875"/>
              <a:gd name="T25" fmla="*/ 255256 h 251459"/>
              <a:gd name="T26" fmla="*/ 261835 w 523875"/>
              <a:gd name="T27" fmla="*/ 260611 h 251459"/>
              <a:gd name="T28" fmla="*/ 313121 w 523875"/>
              <a:gd name="T29" fmla="*/ 255256 h 251459"/>
              <a:gd name="T30" fmla="*/ 361503 w 523875"/>
              <a:gd name="T31" fmla="*/ 239895 h 251459"/>
              <a:gd name="T32" fmla="*/ 405782 w 523875"/>
              <a:gd name="T33" fmla="*/ 215585 h 251459"/>
              <a:gd name="T34" fmla="*/ 411677 w 523875"/>
              <a:gd name="T35" fmla="*/ 210711 h 251459"/>
              <a:gd name="T36" fmla="*/ 261835 w 523875"/>
              <a:gd name="T37" fmla="*/ 210711 h 251459"/>
              <a:gd name="T38" fmla="*/ 241218 w 523875"/>
              <a:gd name="T39" fmla="*/ 209659 h 251459"/>
              <a:gd name="T40" fmla="*/ 200774 w 523875"/>
              <a:gd name="T41" fmla="*/ 201297 h 251459"/>
              <a:gd name="T42" fmla="*/ 162589 w 523875"/>
              <a:gd name="T43" fmla="*/ 185078 h 251459"/>
              <a:gd name="T44" fmla="*/ 128492 w 523875"/>
              <a:gd name="T45" fmla="*/ 162155 h 251459"/>
              <a:gd name="T46" fmla="*/ 93472 w 523875"/>
              <a:gd name="T47" fmla="*/ 126316 h 251459"/>
              <a:gd name="T48" fmla="*/ 64430 w 523875"/>
              <a:gd name="T49" fmla="*/ 76837 h 251459"/>
              <a:gd name="T50" fmla="*/ 55194 w 523875"/>
              <a:gd name="T51" fmla="*/ 49911 h 251459"/>
              <a:gd name="T52" fmla="*/ 172402 w 523875"/>
              <a:gd name="T53" fmla="*/ 49911 h 251459"/>
              <a:gd name="T54" fmla="*/ 172402 w 523875"/>
              <a:gd name="T55" fmla="*/ 0 h 251459"/>
              <a:gd name="T56" fmla="*/ 517885 w 523875"/>
              <a:gd name="T57" fmla="*/ 49911 h 251459"/>
              <a:gd name="T58" fmla="*/ 468490 w 523875"/>
              <a:gd name="T59" fmla="*/ 49911 h 251459"/>
              <a:gd name="T60" fmla="*/ 459253 w 523875"/>
              <a:gd name="T61" fmla="*/ 76837 h 251459"/>
              <a:gd name="T62" fmla="*/ 446451 w 523875"/>
              <a:gd name="T63" fmla="*/ 102408 h 251459"/>
              <a:gd name="T64" fmla="*/ 410667 w 523875"/>
              <a:gd name="T65" fmla="*/ 148257 h 251459"/>
              <a:gd name="T66" fmla="*/ 378642 w 523875"/>
              <a:gd name="T67" fmla="*/ 174440 h 251459"/>
              <a:gd name="T68" fmla="*/ 342607 w 523875"/>
              <a:gd name="T69" fmla="*/ 194026 h 251459"/>
              <a:gd name="T70" fmla="*/ 302855 w 523875"/>
              <a:gd name="T71" fmla="*/ 206515 h 251459"/>
              <a:gd name="T72" fmla="*/ 261835 w 523875"/>
              <a:gd name="T73" fmla="*/ 210711 h 251459"/>
              <a:gd name="T74" fmla="*/ 411677 w 523875"/>
              <a:gd name="T75" fmla="*/ 210711 h 251459"/>
              <a:gd name="T76" fmla="*/ 444760 w 523875"/>
              <a:gd name="T77" fmla="*/ 183374 h 251459"/>
              <a:gd name="T78" fmla="*/ 477239 w 523875"/>
              <a:gd name="T79" fmla="*/ 144321 h 251459"/>
              <a:gd name="T80" fmla="*/ 502020 w 523875"/>
              <a:gd name="T81" fmla="*/ 99484 h 251459"/>
              <a:gd name="T82" fmla="*/ 517885 w 523875"/>
              <a:gd name="T83" fmla="*/ 49911 h 251459"/>
              <a:gd name="T84" fmla="*/ 172402 w 523875"/>
              <a:gd name="T85" fmla="*/ 49911 h 251459"/>
              <a:gd name="T86" fmla="*/ 124421 w 523875"/>
              <a:gd name="T87" fmla="*/ 49911 h 251459"/>
              <a:gd name="T88" fmla="*/ 124421 w 523875"/>
              <a:gd name="T89" fmla="*/ 124976 h 251459"/>
              <a:gd name="T90" fmla="*/ 390436 w 523875"/>
              <a:gd name="T91" fmla="*/ 124976 h 251459"/>
              <a:gd name="T92" fmla="*/ 390436 w 523875"/>
              <a:gd name="T93" fmla="*/ 75077 h 251459"/>
              <a:gd name="T94" fmla="*/ 172402 w 523875"/>
              <a:gd name="T95" fmla="*/ 75077 h 251459"/>
              <a:gd name="T96" fmla="*/ 172402 w 523875"/>
              <a:gd name="T97" fmla="*/ 49911 h 251459"/>
              <a:gd name="T98" fmla="*/ 523697 w 523875"/>
              <a:gd name="T99" fmla="*/ 0 h 251459"/>
              <a:gd name="T100" fmla="*/ 342493 w 523875"/>
              <a:gd name="T101" fmla="*/ 0 h 251459"/>
              <a:gd name="T102" fmla="*/ 342493 w 523875"/>
              <a:gd name="T103" fmla="*/ 75077 h 251459"/>
              <a:gd name="T104" fmla="*/ 390436 w 523875"/>
              <a:gd name="T105" fmla="*/ 75077 h 251459"/>
              <a:gd name="T106" fmla="*/ 390436 w 523875"/>
              <a:gd name="T107" fmla="*/ 49911 h 251459"/>
              <a:gd name="T108" fmla="*/ 517885 w 523875"/>
              <a:gd name="T109" fmla="*/ 49911 h 251459"/>
              <a:gd name="T110" fmla="*/ 517994 w 523875"/>
              <a:gd name="T111" fmla="*/ 49568 h 251459"/>
              <a:gd name="T112" fmla="*/ 520271 w 523875"/>
              <a:gd name="T113" fmla="*/ 37428 h 251459"/>
              <a:gd name="T114" fmla="*/ 521989 w 523875"/>
              <a:gd name="T115" fmla="*/ 25115 h 251459"/>
              <a:gd name="T116" fmla="*/ 523134 w 523875"/>
              <a:gd name="T117" fmla="*/ 12636 h 251459"/>
              <a:gd name="T118" fmla="*/ 523697 w 523875"/>
              <a:gd name="T119" fmla="*/ 0 h 2514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3875" h="251459">
                <a:moveTo>
                  <a:pt x="172402" y="0"/>
                </a:moveTo>
                <a:lnTo>
                  <a:pt x="0" y="0"/>
                </a:lnTo>
                <a:lnTo>
                  <a:pt x="545" y="12166"/>
                </a:lnTo>
                <a:lnTo>
                  <a:pt x="1681" y="24182"/>
                </a:lnTo>
                <a:lnTo>
                  <a:pt x="3395" y="36038"/>
                </a:lnTo>
                <a:lnTo>
                  <a:pt x="5676" y="47726"/>
                </a:lnTo>
                <a:lnTo>
                  <a:pt x="5727" y="48056"/>
                </a:lnTo>
                <a:lnTo>
                  <a:pt x="21639" y="95787"/>
                </a:lnTo>
                <a:lnTo>
                  <a:pt x="46435" y="138961"/>
                </a:lnTo>
                <a:lnTo>
                  <a:pt x="78920" y="176561"/>
                </a:lnTo>
                <a:lnTo>
                  <a:pt x="117898" y="207573"/>
                </a:lnTo>
                <a:lnTo>
                  <a:pt x="162174" y="230981"/>
                </a:lnTo>
                <a:lnTo>
                  <a:pt x="210551" y="245771"/>
                </a:lnTo>
                <a:lnTo>
                  <a:pt x="261835" y="250926"/>
                </a:lnTo>
                <a:lnTo>
                  <a:pt x="313121" y="245771"/>
                </a:lnTo>
                <a:lnTo>
                  <a:pt x="361503" y="230981"/>
                </a:lnTo>
                <a:lnTo>
                  <a:pt x="405782" y="207573"/>
                </a:lnTo>
                <a:lnTo>
                  <a:pt x="411677" y="202882"/>
                </a:lnTo>
                <a:lnTo>
                  <a:pt x="261835" y="202882"/>
                </a:lnTo>
                <a:lnTo>
                  <a:pt x="241218" y="201868"/>
                </a:lnTo>
                <a:lnTo>
                  <a:pt x="200774" y="193817"/>
                </a:lnTo>
                <a:lnTo>
                  <a:pt x="162589" y="178200"/>
                </a:lnTo>
                <a:lnTo>
                  <a:pt x="128492" y="156129"/>
                </a:lnTo>
                <a:lnTo>
                  <a:pt x="93472" y="121623"/>
                </a:lnTo>
                <a:lnTo>
                  <a:pt x="64430" y="73982"/>
                </a:lnTo>
                <a:lnTo>
                  <a:pt x="55194" y="48056"/>
                </a:lnTo>
                <a:lnTo>
                  <a:pt x="172402" y="48056"/>
                </a:lnTo>
                <a:lnTo>
                  <a:pt x="172402" y="0"/>
                </a:lnTo>
                <a:close/>
              </a:path>
              <a:path w="523875" h="251459">
                <a:moveTo>
                  <a:pt x="517885" y="48056"/>
                </a:moveTo>
                <a:lnTo>
                  <a:pt x="468490" y="48056"/>
                </a:lnTo>
                <a:lnTo>
                  <a:pt x="459253" y="73982"/>
                </a:lnTo>
                <a:lnTo>
                  <a:pt x="446451" y="98602"/>
                </a:lnTo>
                <a:lnTo>
                  <a:pt x="410667" y="142747"/>
                </a:lnTo>
                <a:lnTo>
                  <a:pt x="378642" y="167959"/>
                </a:lnTo>
                <a:lnTo>
                  <a:pt x="342607" y="186816"/>
                </a:lnTo>
                <a:lnTo>
                  <a:pt x="302855" y="198840"/>
                </a:lnTo>
                <a:lnTo>
                  <a:pt x="261835" y="202882"/>
                </a:lnTo>
                <a:lnTo>
                  <a:pt x="411677" y="202882"/>
                </a:lnTo>
                <a:lnTo>
                  <a:pt x="444760" y="176561"/>
                </a:lnTo>
                <a:lnTo>
                  <a:pt x="477239" y="138961"/>
                </a:lnTo>
                <a:lnTo>
                  <a:pt x="502020" y="95787"/>
                </a:lnTo>
                <a:lnTo>
                  <a:pt x="517885" y="48056"/>
                </a:lnTo>
                <a:close/>
              </a:path>
              <a:path w="523875" h="251459">
                <a:moveTo>
                  <a:pt x="172402" y="48056"/>
                </a:moveTo>
                <a:lnTo>
                  <a:pt x="124421" y="48056"/>
                </a:lnTo>
                <a:lnTo>
                  <a:pt x="124421" y="120332"/>
                </a:lnTo>
                <a:lnTo>
                  <a:pt x="390436" y="120332"/>
                </a:lnTo>
                <a:lnTo>
                  <a:pt x="390436" y="72288"/>
                </a:lnTo>
                <a:lnTo>
                  <a:pt x="172402" y="72288"/>
                </a:lnTo>
                <a:lnTo>
                  <a:pt x="172402" y="48056"/>
                </a:lnTo>
                <a:close/>
              </a:path>
              <a:path w="523875" h="251459">
                <a:moveTo>
                  <a:pt x="523697" y="0"/>
                </a:moveTo>
                <a:lnTo>
                  <a:pt x="342493" y="0"/>
                </a:lnTo>
                <a:lnTo>
                  <a:pt x="342493" y="72288"/>
                </a:lnTo>
                <a:lnTo>
                  <a:pt x="390436" y="72288"/>
                </a:lnTo>
                <a:lnTo>
                  <a:pt x="390436" y="48056"/>
                </a:lnTo>
                <a:lnTo>
                  <a:pt x="517885" y="48056"/>
                </a:lnTo>
                <a:lnTo>
                  <a:pt x="517994" y="47726"/>
                </a:lnTo>
                <a:lnTo>
                  <a:pt x="520271" y="36038"/>
                </a:lnTo>
                <a:lnTo>
                  <a:pt x="521989" y="24182"/>
                </a:lnTo>
                <a:lnTo>
                  <a:pt x="523134" y="12166"/>
                </a:lnTo>
                <a:lnTo>
                  <a:pt x="523697" y="0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9831389" y="658813"/>
            <a:ext cx="290512" cy="234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10164763" y="658833"/>
            <a:ext cx="0" cy="233363"/>
          </a:xfrm>
          <a:custGeom>
            <a:avLst/>
            <a:gdLst>
              <a:gd name="T0" fmla="*/ 0 h 232409"/>
              <a:gd name="T1" fmla="*/ 241745 h 23240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32409">
                <a:moveTo>
                  <a:pt x="0" y="0"/>
                </a:moveTo>
                <a:lnTo>
                  <a:pt x="0" y="232054"/>
                </a:lnTo>
              </a:path>
            </a:pathLst>
          </a:custGeom>
          <a:noFill/>
          <a:ln w="30772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10212388" y="733426"/>
            <a:ext cx="317500" cy="160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10552113" y="661988"/>
            <a:ext cx="315912" cy="231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7" name="object 7"/>
          <p:cNvSpPr>
            <a:spLocks noChangeArrowheads="1"/>
          </p:cNvSpPr>
          <p:nvPr/>
        </p:nvSpPr>
        <p:spPr bwMode="auto">
          <a:xfrm>
            <a:off x="10890251" y="733427"/>
            <a:ext cx="93663" cy="1571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8" name="object 8"/>
          <p:cNvSpPr>
            <a:spLocks noChangeArrowheads="1"/>
          </p:cNvSpPr>
          <p:nvPr/>
        </p:nvSpPr>
        <p:spPr bwMode="auto">
          <a:xfrm>
            <a:off x="9826627" y="985839"/>
            <a:ext cx="1557337" cy="115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69" name="object 9"/>
          <p:cNvSpPr>
            <a:spLocks noChangeArrowheads="1"/>
          </p:cNvSpPr>
          <p:nvPr/>
        </p:nvSpPr>
        <p:spPr bwMode="auto">
          <a:xfrm>
            <a:off x="11466513" y="992189"/>
            <a:ext cx="138112" cy="873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5370" name="object 47"/>
          <p:cNvSpPr txBox="1">
            <a:spLocks noChangeArrowheads="1"/>
          </p:cNvSpPr>
          <p:nvPr/>
        </p:nvSpPr>
        <p:spPr bwMode="auto">
          <a:xfrm>
            <a:off x="649298" y="571511"/>
            <a:ext cx="7808911" cy="87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602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es-ES_tradnl" altLang="es-ES_tradnl" sz="32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EVOLUCIÓN DE </a:t>
            </a:r>
            <a:r>
              <a:rPr lang="es-ES_tradnl" altLang="es-ES_tradnl" sz="3200" b="1" dirty="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ADJUDICACIONES*</a:t>
            </a:r>
            <a:r>
              <a:rPr lang="es-ES" altLang="es-ES_tradnl" sz="4800" dirty="0">
                <a:latin typeface="SenticoSansDT"/>
                <a:ea typeface="SenticoSansDT"/>
                <a:cs typeface="SenticoSansDT"/>
              </a:rPr>
              <a:t/>
            </a:r>
            <a:br>
              <a:rPr lang="es-ES" altLang="es-ES_tradnl" sz="4800" dirty="0">
                <a:latin typeface="SenticoSansDT"/>
                <a:ea typeface="SenticoSansDT"/>
                <a:cs typeface="SenticoSansDT"/>
              </a:rPr>
            </a:br>
            <a:endParaRPr lang="es-ES_tradnl" altLang="es-ES_tradnl" sz="2400" dirty="0">
              <a:latin typeface="SenticoSansDT"/>
              <a:ea typeface="SenticoSansDT"/>
              <a:cs typeface="SenticoSansDT"/>
            </a:endParaRPr>
          </a:p>
        </p:txBody>
      </p:sp>
      <p:sp>
        <p:nvSpPr>
          <p:cNvPr id="15376" name="object 8"/>
          <p:cNvSpPr txBox="1">
            <a:spLocks noChangeArrowheads="1"/>
          </p:cNvSpPr>
          <p:nvPr/>
        </p:nvSpPr>
        <p:spPr bwMode="auto">
          <a:xfrm>
            <a:off x="2287589" y="6249990"/>
            <a:ext cx="1963737" cy="3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s-ES" altLang="es-ES" sz="90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*No incluye venta de acciones/activos</a:t>
            </a:r>
          </a:p>
          <a:p>
            <a:pPr>
              <a:spcBef>
                <a:spcPts val="100"/>
              </a:spcBef>
            </a:pPr>
            <a:r>
              <a:rPr lang="es-ES" altLang="es-ES" sz="90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Fuente: Proinversion.</a:t>
            </a:r>
            <a:endParaRPr lang="es-ES" altLang="es-ES" sz="900">
              <a:latin typeface="SenticoSansDT"/>
              <a:ea typeface="SenticoSansDT"/>
              <a:cs typeface="SenticoSansD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21702" r="2473" b="8464"/>
          <a:stretch/>
        </p:blipFill>
        <p:spPr>
          <a:xfrm>
            <a:off x="1096124" y="1447800"/>
            <a:ext cx="10521950" cy="445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9829800" y="658813"/>
            <a:ext cx="290513" cy="234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10161588" y="658816"/>
            <a:ext cx="0" cy="231775"/>
          </a:xfrm>
          <a:custGeom>
            <a:avLst/>
            <a:gdLst>
              <a:gd name="T0" fmla="*/ 0 h 232409"/>
              <a:gd name="T1" fmla="*/ 225801 h 23240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32409">
                <a:moveTo>
                  <a:pt x="0" y="0"/>
                </a:moveTo>
                <a:lnTo>
                  <a:pt x="0" y="232054"/>
                </a:lnTo>
              </a:path>
            </a:pathLst>
          </a:custGeom>
          <a:noFill/>
          <a:ln w="30772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68" name="object 4"/>
          <p:cNvSpPr>
            <a:spLocks noChangeArrowheads="1"/>
          </p:cNvSpPr>
          <p:nvPr/>
        </p:nvSpPr>
        <p:spPr bwMode="auto">
          <a:xfrm>
            <a:off x="10210800" y="733426"/>
            <a:ext cx="317500" cy="160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10550527" y="661988"/>
            <a:ext cx="315912" cy="231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10888683" y="733427"/>
            <a:ext cx="93661" cy="1571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9823452" y="985839"/>
            <a:ext cx="1558925" cy="115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11463338" y="992189"/>
            <a:ext cx="139700" cy="873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73" name="object 9"/>
          <p:cNvSpPr>
            <a:spLocks noGrp="1"/>
          </p:cNvSpPr>
          <p:nvPr>
            <p:ph type="title"/>
          </p:nvPr>
        </p:nvSpPr>
        <p:spPr>
          <a:xfrm>
            <a:off x="647701" y="1250971"/>
            <a:ext cx="2630488" cy="752475"/>
          </a:xfrm>
        </p:spPr>
        <p:txBody>
          <a:bodyPr tIns="12696"/>
          <a:lstStyle/>
          <a:p>
            <a:pPr marL="12696" eaLnBrk="1" hangingPunct="1"/>
            <a:r>
              <a:rPr lang="es-ES_tradnl" altLang="es-ES_tradnl" sz="2400" b="1">
                <a:ea typeface="SenticoSansDT"/>
              </a:rPr>
              <a:t>PORTAFOLIO</a:t>
            </a:r>
            <a:r>
              <a:rPr lang="es-ES_tradnl" altLang="es-ES_tradnl" sz="2400">
                <a:ea typeface="SenticoSansDT"/>
              </a:rPr>
              <a:t/>
            </a:r>
            <a:br>
              <a:rPr lang="es-ES_tradnl" altLang="es-ES_tradnl" sz="2400">
                <a:ea typeface="SenticoSansDT"/>
              </a:rPr>
            </a:br>
            <a:r>
              <a:rPr lang="es-ES_tradnl" altLang="es-ES_tradnl" sz="2400">
                <a:latin typeface="SenticoSansDT-Light"/>
                <a:ea typeface="SenticoSansDT-Light"/>
                <a:cs typeface="SenticoSansDT-Light"/>
              </a:rPr>
              <a:t>2018-2020</a:t>
            </a:r>
          </a:p>
        </p:txBody>
      </p:sp>
      <p:sp>
        <p:nvSpPr>
          <p:cNvPr id="11274" name="object 10"/>
          <p:cNvSpPr txBox="1">
            <a:spLocks noChangeArrowheads="1"/>
          </p:cNvSpPr>
          <p:nvPr/>
        </p:nvSpPr>
        <p:spPr bwMode="auto">
          <a:xfrm>
            <a:off x="587395" y="3290908"/>
            <a:ext cx="2857499" cy="19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524"/>
              </a:lnSpc>
              <a:spcBef>
                <a:spcPts val="100"/>
              </a:spcBef>
            </a:pPr>
            <a:r>
              <a:rPr lang="es-ES_tradnl" altLang="es-ES_tradnl" sz="2100" b="1" dirty="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50</a:t>
            </a:r>
            <a:r>
              <a:rPr lang="es-ES" altLang="es-ES_tradnl" sz="2100" b="1" dirty="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 </a:t>
            </a:r>
            <a:r>
              <a:rPr lang="es-ES_tradnl" altLang="es-ES_tradnl" sz="2100" b="1" dirty="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PROYECTOS</a:t>
            </a:r>
            <a:endParaRPr lang="es-ES" altLang="es-ES_tradnl" sz="2100" b="1" dirty="0">
              <a:solidFill>
                <a:srgbClr val="58595B"/>
              </a:solidFill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2524"/>
              </a:lnSpc>
              <a:spcBef>
                <a:spcPts val="100"/>
              </a:spcBef>
            </a:pPr>
            <a:r>
              <a:rPr lang="es-ES_tradnl" altLang="es-ES_tradnl" sz="21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Inversión estimada:</a:t>
            </a:r>
            <a:endParaRPr lang="es-ES_tradnl" altLang="es-ES_tradnl" sz="2100" dirty="0">
              <a:latin typeface="SenticoSansDT-Light"/>
              <a:ea typeface="SenticoSansDT-Light"/>
              <a:cs typeface="SenticoSansDT-Light"/>
            </a:endParaRPr>
          </a:p>
          <a:p>
            <a:pPr eaLnBrk="1" hangingPunct="1">
              <a:lnSpc>
                <a:spcPts val="2524"/>
              </a:lnSpc>
            </a:pPr>
            <a:r>
              <a:rPr lang="es-ES_tradnl" altLang="es-ES_tradnl" sz="2100" b="1" dirty="0">
                <a:solidFill>
                  <a:srgbClr val="58595B"/>
                </a:solidFill>
                <a:latin typeface="SenticoSansDT"/>
                <a:ea typeface="SenticoSansDT"/>
                <a:cs typeface="SenticoSansDT"/>
              </a:rPr>
              <a:t>US$ 11.15 mil millones* </a:t>
            </a:r>
          </a:p>
          <a:p>
            <a:pPr eaLnBrk="1" hangingPunct="1">
              <a:lnSpc>
                <a:spcPts val="2524"/>
              </a:lnSpc>
            </a:pPr>
            <a:r>
              <a:rPr lang="es-PE" dirty="0"/>
              <a:t/>
            </a:r>
            <a:br>
              <a:rPr lang="es-PE" dirty="0"/>
            </a:br>
            <a:endParaRPr lang="es-ES_tradnl" altLang="es-ES_tradnl" sz="2100" dirty="0">
              <a:latin typeface="SenticoSansDT"/>
              <a:ea typeface="SenticoSansDT"/>
              <a:cs typeface="SenticoSansDT"/>
            </a:endParaRPr>
          </a:p>
        </p:txBody>
      </p:sp>
      <p:sp>
        <p:nvSpPr>
          <p:cNvPr id="11275" name="object 11"/>
          <p:cNvSpPr txBox="1">
            <a:spLocks noChangeArrowheads="1"/>
          </p:cNvSpPr>
          <p:nvPr/>
        </p:nvSpPr>
        <p:spPr bwMode="auto">
          <a:xfrm>
            <a:off x="654054" y="6113465"/>
            <a:ext cx="3287713" cy="3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s-ES_tradnl" altLang="es-ES_tradnl" sz="1100" dirty="0">
                <a:solidFill>
                  <a:srgbClr val="58595B"/>
                </a:solidFill>
                <a:latin typeface="SenticoSansDT-Light"/>
                <a:ea typeface="SenticoSansDT-Light"/>
                <a:cs typeface="SenticoSansDT-Light"/>
              </a:rPr>
              <a:t>*No incluyen proyectos cuyos montos están por definirse.</a:t>
            </a:r>
            <a:endParaRPr lang="es-ES_tradnl" altLang="es-ES_tradnl" sz="11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76" name="object 12"/>
          <p:cNvSpPr>
            <a:spLocks/>
          </p:cNvSpPr>
          <p:nvPr/>
        </p:nvSpPr>
        <p:spPr bwMode="auto">
          <a:xfrm>
            <a:off x="6173809" y="2235201"/>
            <a:ext cx="1292225" cy="1209674"/>
          </a:xfrm>
          <a:custGeom>
            <a:avLst/>
            <a:gdLst>
              <a:gd name="T0" fmla="*/ 753316 w 1292225"/>
              <a:gd name="T1" fmla="*/ 0 h 1209675"/>
              <a:gd name="T2" fmla="*/ 716730 w 1292225"/>
              <a:gd name="T3" fmla="*/ 12163 h 1209675"/>
              <a:gd name="T4" fmla="*/ 679201 w 1292225"/>
              <a:gd name="T5" fmla="*/ 37563 h 1209675"/>
              <a:gd name="T6" fmla="*/ 642358 w 1292225"/>
              <a:gd name="T7" fmla="*/ 62963 h 1209675"/>
              <a:gd name="T8" fmla="*/ 606220 w 1292225"/>
              <a:gd name="T9" fmla="*/ 88363 h 1209675"/>
              <a:gd name="T10" fmla="*/ 570804 w 1292225"/>
              <a:gd name="T11" fmla="*/ 126463 h 1209675"/>
              <a:gd name="T12" fmla="*/ 536126 w 1292225"/>
              <a:gd name="T13" fmla="*/ 151863 h 1209675"/>
              <a:gd name="T14" fmla="*/ 502204 w 1292225"/>
              <a:gd name="T15" fmla="*/ 177263 h 1209675"/>
              <a:gd name="T16" fmla="*/ 469055 w 1292225"/>
              <a:gd name="T17" fmla="*/ 202663 h 1209675"/>
              <a:gd name="T18" fmla="*/ 436696 w 1292225"/>
              <a:gd name="T19" fmla="*/ 240763 h 1209675"/>
              <a:gd name="T20" fmla="*/ 405145 w 1292225"/>
              <a:gd name="T21" fmla="*/ 266163 h 1209675"/>
              <a:gd name="T22" fmla="*/ 374418 w 1292225"/>
              <a:gd name="T23" fmla="*/ 304263 h 1209675"/>
              <a:gd name="T24" fmla="*/ 344533 w 1292225"/>
              <a:gd name="T25" fmla="*/ 329663 h 1209675"/>
              <a:gd name="T26" fmla="*/ 315507 w 1292225"/>
              <a:gd name="T27" fmla="*/ 367763 h 1209675"/>
              <a:gd name="T28" fmla="*/ 287358 w 1292225"/>
              <a:gd name="T29" fmla="*/ 405863 h 1209675"/>
              <a:gd name="T30" fmla="*/ 260102 w 1292225"/>
              <a:gd name="T31" fmla="*/ 443963 h 1209675"/>
              <a:gd name="T32" fmla="*/ 233756 w 1292225"/>
              <a:gd name="T33" fmla="*/ 469363 h 1209675"/>
              <a:gd name="T34" fmla="*/ 208338 w 1292225"/>
              <a:gd name="T35" fmla="*/ 507463 h 1209675"/>
              <a:gd name="T36" fmla="*/ 183865 w 1292225"/>
              <a:gd name="T37" fmla="*/ 545563 h 1209675"/>
              <a:gd name="T38" fmla="*/ 160355 w 1292225"/>
              <a:gd name="T39" fmla="*/ 583663 h 1209675"/>
              <a:gd name="T40" fmla="*/ 137823 w 1292225"/>
              <a:gd name="T41" fmla="*/ 621763 h 1209675"/>
              <a:gd name="T42" fmla="*/ 116288 w 1292225"/>
              <a:gd name="T43" fmla="*/ 672563 h 1209675"/>
              <a:gd name="T44" fmla="*/ 95767 w 1292225"/>
              <a:gd name="T45" fmla="*/ 710663 h 1209675"/>
              <a:gd name="T46" fmla="*/ 76277 w 1292225"/>
              <a:gd name="T47" fmla="*/ 748763 h 1209675"/>
              <a:gd name="T48" fmla="*/ 57835 w 1292225"/>
              <a:gd name="T49" fmla="*/ 786863 h 1209675"/>
              <a:gd name="T50" fmla="*/ 40458 w 1292225"/>
              <a:gd name="T51" fmla="*/ 824963 h 1209675"/>
              <a:gd name="T52" fmla="*/ 24163 w 1292225"/>
              <a:gd name="T53" fmla="*/ 875763 h 1209675"/>
              <a:gd name="T54" fmla="*/ 8968 w 1292225"/>
              <a:gd name="T55" fmla="*/ 913863 h 1209675"/>
              <a:gd name="T56" fmla="*/ 0 w 1292225"/>
              <a:gd name="T57" fmla="*/ 946226 h 1209675"/>
              <a:gd name="T58" fmla="*/ 1017789 w 1292225"/>
              <a:gd name="T59" fmla="*/ 1209570 h 1209675"/>
              <a:gd name="T60" fmla="*/ 1023218 w 1292225"/>
              <a:gd name="T61" fmla="*/ 1193263 h 1209675"/>
              <a:gd name="T62" fmla="*/ 1042840 w 1292225"/>
              <a:gd name="T63" fmla="*/ 1155163 h 1209675"/>
              <a:gd name="T64" fmla="*/ 1065057 w 1292225"/>
              <a:gd name="T65" fmla="*/ 1117063 h 1209675"/>
              <a:gd name="T66" fmla="*/ 1089758 w 1292225"/>
              <a:gd name="T67" fmla="*/ 1078963 h 1209675"/>
              <a:gd name="T68" fmla="*/ 1116829 w 1292225"/>
              <a:gd name="T69" fmla="*/ 1040863 h 1209675"/>
              <a:gd name="T70" fmla="*/ 1146159 w 1292225"/>
              <a:gd name="T71" fmla="*/ 1015463 h 1209675"/>
              <a:gd name="T72" fmla="*/ 1177633 w 1292225"/>
              <a:gd name="T73" fmla="*/ 977363 h 1209675"/>
              <a:gd name="T74" fmla="*/ 1211139 w 1292225"/>
              <a:gd name="T75" fmla="*/ 951963 h 1209675"/>
              <a:gd name="T76" fmla="*/ 1246565 w 1292225"/>
              <a:gd name="T77" fmla="*/ 926563 h 1209675"/>
              <a:gd name="T78" fmla="*/ 1283797 w 1292225"/>
              <a:gd name="T79" fmla="*/ 901163 h 1209675"/>
              <a:gd name="T80" fmla="*/ 1292207 w 1292225"/>
              <a:gd name="T81" fmla="*/ 895675 h 1209675"/>
              <a:gd name="T82" fmla="*/ 753316 w 1292225"/>
              <a:gd name="T83" fmla="*/ 0 h 12096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92225" h="1209675">
                <a:moveTo>
                  <a:pt x="753316" y="0"/>
                </a:moveTo>
                <a:lnTo>
                  <a:pt x="716730" y="12163"/>
                </a:lnTo>
                <a:lnTo>
                  <a:pt x="679201" y="37563"/>
                </a:lnTo>
                <a:lnTo>
                  <a:pt x="642358" y="62963"/>
                </a:lnTo>
                <a:lnTo>
                  <a:pt x="606220" y="88363"/>
                </a:lnTo>
                <a:lnTo>
                  <a:pt x="570804" y="126463"/>
                </a:lnTo>
                <a:lnTo>
                  <a:pt x="536126" y="151863"/>
                </a:lnTo>
                <a:lnTo>
                  <a:pt x="502204" y="177263"/>
                </a:lnTo>
                <a:lnTo>
                  <a:pt x="469055" y="202663"/>
                </a:lnTo>
                <a:lnTo>
                  <a:pt x="436696" y="240763"/>
                </a:lnTo>
                <a:lnTo>
                  <a:pt x="405145" y="266163"/>
                </a:lnTo>
                <a:lnTo>
                  <a:pt x="374418" y="304263"/>
                </a:lnTo>
                <a:lnTo>
                  <a:pt x="344533" y="329663"/>
                </a:lnTo>
                <a:lnTo>
                  <a:pt x="315507" y="367763"/>
                </a:lnTo>
                <a:lnTo>
                  <a:pt x="287358" y="405863"/>
                </a:lnTo>
                <a:lnTo>
                  <a:pt x="260102" y="443963"/>
                </a:lnTo>
                <a:lnTo>
                  <a:pt x="233756" y="469363"/>
                </a:lnTo>
                <a:lnTo>
                  <a:pt x="208338" y="507463"/>
                </a:lnTo>
                <a:lnTo>
                  <a:pt x="183865" y="545563"/>
                </a:lnTo>
                <a:lnTo>
                  <a:pt x="160355" y="583663"/>
                </a:lnTo>
                <a:lnTo>
                  <a:pt x="137823" y="621763"/>
                </a:lnTo>
                <a:lnTo>
                  <a:pt x="116288" y="672563"/>
                </a:lnTo>
                <a:lnTo>
                  <a:pt x="95767" y="710663"/>
                </a:lnTo>
                <a:lnTo>
                  <a:pt x="76277" y="748763"/>
                </a:lnTo>
                <a:lnTo>
                  <a:pt x="57835" y="786863"/>
                </a:lnTo>
                <a:lnTo>
                  <a:pt x="40458" y="824963"/>
                </a:lnTo>
                <a:lnTo>
                  <a:pt x="24163" y="875763"/>
                </a:lnTo>
                <a:lnTo>
                  <a:pt x="8968" y="913863"/>
                </a:lnTo>
                <a:lnTo>
                  <a:pt x="0" y="946226"/>
                </a:lnTo>
                <a:lnTo>
                  <a:pt x="1017789" y="1209570"/>
                </a:lnTo>
                <a:lnTo>
                  <a:pt x="1023218" y="1193263"/>
                </a:lnTo>
                <a:lnTo>
                  <a:pt x="1042840" y="1155163"/>
                </a:lnTo>
                <a:lnTo>
                  <a:pt x="1065057" y="1117063"/>
                </a:lnTo>
                <a:lnTo>
                  <a:pt x="1089758" y="1078963"/>
                </a:lnTo>
                <a:lnTo>
                  <a:pt x="1116829" y="1040863"/>
                </a:lnTo>
                <a:lnTo>
                  <a:pt x="1146159" y="1015463"/>
                </a:lnTo>
                <a:lnTo>
                  <a:pt x="1177633" y="977363"/>
                </a:lnTo>
                <a:lnTo>
                  <a:pt x="1211139" y="951963"/>
                </a:lnTo>
                <a:lnTo>
                  <a:pt x="1246565" y="926563"/>
                </a:lnTo>
                <a:lnTo>
                  <a:pt x="1283797" y="901163"/>
                </a:lnTo>
                <a:lnTo>
                  <a:pt x="1292207" y="895675"/>
                </a:lnTo>
                <a:lnTo>
                  <a:pt x="753316" y="0"/>
                </a:lnTo>
                <a:close/>
              </a:path>
            </a:pathLst>
          </a:custGeom>
          <a:solidFill>
            <a:srgbClr val="A045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77" name="object 13"/>
          <p:cNvSpPr>
            <a:spLocks/>
          </p:cNvSpPr>
          <p:nvPr/>
        </p:nvSpPr>
        <p:spPr bwMode="auto">
          <a:xfrm>
            <a:off x="6092826" y="3005138"/>
            <a:ext cx="1117600" cy="1187450"/>
          </a:xfrm>
          <a:custGeom>
            <a:avLst/>
            <a:gdLst>
              <a:gd name="T0" fmla="*/ 146683 w 1118234"/>
              <a:gd name="T1" fmla="*/ 0 h 1188085"/>
              <a:gd name="T2" fmla="*/ 138387 w 1118234"/>
              <a:gd name="T3" fmla="*/ 17137 h 1188085"/>
              <a:gd name="T4" fmla="*/ 121110 w 1118234"/>
              <a:gd name="T5" fmla="*/ 55032 h 1188085"/>
              <a:gd name="T6" fmla="*/ 104905 w 1118234"/>
              <a:gd name="T7" fmla="*/ 105559 h 1188085"/>
              <a:gd name="T8" fmla="*/ 89801 w 1118234"/>
              <a:gd name="T9" fmla="*/ 143457 h 1188085"/>
              <a:gd name="T10" fmla="*/ 75802 w 1118234"/>
              <a:gd name="T11" fmla="*/ 193987 h 1188085"/>
              <a:gd name="T12" fmla="*/ 62928 w 1118234"/>
              <a:gd name="T13" fmla="*/ 231885 h 1188085"/>
              <a:gd name="T14" fmla="*/ 51206 w 1118234"/>
              <a:gd name="T15" fmla="*/ 282413 h 1188085"/>
              <a:gd name="T16" fmla="*/ 40641 w 1118234"/>
              <a:gd name="T17" fmla="*/ 320310 h 1188085"/>
              <a:gd name="T18" fmla="*/ 31252 w 1118234"/>
              <a:gd name="T19" fmla="*/ 370839 h 1188085"/>
              <a:gd name="T20" fmla="*/ 23066 w 1118234"/>
              <a:gd name="T21" fmla="*/ 408735 h 1188085"/>
              <a:gd name="T22" fmla="*/ 16090 w 1118234"/>
              <a:gd name="T23" fmla="*/ 459264 h 1188085"/>
              <a:gd name="T24" fmla="*/ 10341 w 1118234"/>
              <a:gd name="T25" fmla="*/ 509794 h 1188085"/>
              <a:gd name="T26" fmla="*/ 5846 w 1118234"/>
              <a:gd name="T27" fmla="*/ 547691 h 1188085"/>
              <a:gd name="T28" fmla="*/ 2613 w 1118234"/>
              <a:gd name="T29" fmla="*/ 598221 h 1188085"/>
              <a:gd name="T30" fmla="*/ 658 w 1118234"/>
              <a:gd name="T31" fmla="*/ 648750 h 1188085"/>
              <a:gd name="T32" fmla="*/ 0 w 1118234"/>
              <a:gd name="T33" fmla="*/ 686646 h 1188085"/>
              <a:gd name="T34" fmla="*/ 658 w 1118234"/>
              <a:gd name="T35" fmla="*/ 737176 h 1188085"/>
              <a:gd name="T36" fmla="*/ 2613 w 1118234"/>
              <a:gd name="T37" fmla="*/ 787705 h 1188085"/>
              <a:gd name="T38" fmla="*/ 5846 w 1118234"/>
              <a:gd name="T39" fmla="*/ 838235 h 1188085"/>
              <a:gd name="T40" fmla="*/ 10341 w 1118234"/>
              <a:gd name="T41" fmla="*/ 876129 h 1188085"/>
              <a:gd name="T42" fmla="*/ 16090 w 1118234"/>
              <a:gd name="T43" fmla="*/ 926659 h 1188085"/>
              <a:gd name="T44" fmla="*/ 23066 w 1118234"/>
              <a:gd name="T45" fmla="*/ 977188 h 1188085"/>
              <a:gd name="T46" fmla="*/ 31252 w 1118234"/>
              <a:gd name="T47" fmla="*/ 1015086 h 1188085"/>
              <a:gd name="T48" fmla="*/ 40641 w 1118234"/>
              <a:gd name="T49" fmla="*/ 1065615 h 1188085"/>
              <a:gd name="T50" fmla="*/ 51206 w 1118234"/>
              <a:gd name="T51" fmla="*/ 1103512 h 1188085"/>
              <a:gd name="T52" fmla="*/ 62928 w 1118234"/>
              <a:gd name="T53" fmla="*/ 1154042 h 1188085"/>
              <a:gd name="T54" fmla="*/ 72275 w 1118234"/>
              <a:gd name="T55" fmla="*/ 1181551 h 1188085"/>
              <a:gd name="T56" fmla="*/ 1102604 w 1118234"/>
              <a:gd name="T57" fmla="*/ 972891 h 1188085"/>
              <a:gd name="T58" fmla="*/ 1098315 w 1118234"/>
              <a:gd name="T59" fmla="*/ 964557 h 1188085"/>
              <a:gd name="T60" fmla="*/ 1081497 w 1118234"/>
              <a:gd name="T61" fmla="*/ 914027 h 1188085"/>
              <a:gd name="T62" fmla="*/ 1067486 w 1118234"/>
              <a:gd name="T63" fmla="*/ 876129 h 1188085"/>
              <a:gd name="T64" fmla="*/ 1056395 w 1118234"/>
              <a:gd name="T65" fmla="*/ 838235 h 1188085"/>
              <a:gd name="T66" fmla="*/ 1048333 w 1118234"/>
              <a:gd name="T67" fmla="*/ 787705 h 1188085"/>
              <a:gd name="T68" fmla="*/ 1043413 w 1118234"/>
              <a:gd name="T69" fmla="*/ 737176 h 1188085"/>
              <a:gd name="T70" fmla="*/ 1041748 w 1118234"/>
              <a:gd name="T71" fmla="*/ 686646 h 1188085"/>
              <a:gd name="T72" fmla="*/ 1043413 w 1118234"/>
              <a:gd name="T73" fmla="*/ 648750 h 1188085"/>
              <a:gd name="T74" fmla="*/ 1048333 w 1118234"/>
              <a:gd name="T75" fmla="*/ 598221 h 1188085"/>
              <a:gd name="T76" fmla="*/ 1056395 w 1118234"/>
              <a:gd name="T77" fmla="*/ 547691 h 1188085"/>
              <a:gd name="T78" fmla="*/ 1067486 w 1118234"/>
              <a:gd name="T79" fmla="*/ 509794 h 1188085"/>
              <a:gd name="T80" fmla="*/ 1081497 w 1118234"/>
              <a:gd name="T81" fmla="*/ 471898 h 1188085"/>
              <a:gd name="T82" fmla="*/ 1098315 w 1118234"/>
              <a:gd name="T83" fmla="*/ 421369 h 1188085"/>
              <a:gd name="T84" fmla="*/ 1111689 w 1118234"/>
              <a:gd name="T85" fmla="*/ 395390 h 1188085"/>
              <a:gd name="T86" fmla="*/ 146683 w 1118234"/>
              <a:gd name="T87" fmla="*/ 0 h 11880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18234" h="1188085">
                <a:moveTo>
                  <a:pt x="147516" y="0"/>
                </a:moveTo>
                <a:lnTo>
                  <a:pt x="139177" y="17227"/>
                </a:lnTo>
                <a:lnTo>
                  <a:pt x="121800" y="55327"/>
                </a:lnTo>
                <a:lnTo>
                  <a:pt x="105505" y="106127"/>
                </a:lnTo>
                <a:lnTo>
                  <a:pt x="90311" y="144227"/>
                </a:lnTo>
                <a:lnTo>
                  <a:pt x="76232" y="195027"/>
                </a:lnTo>
                <a:lnTo>
                  <a:pt x="63288" y="233127"/>
                </a:lnTo>
                <a:lnTo>
                  <a:pt x="51496" y="283927"/>
                </a:lnTo>
                <a:lnTo>
                  <a:pt x="40871" y="322027"/>
                </a:lnTo>
                <a:lnTo>
                  <a:pt x="31432" y="372827"/>
                </a:lnTo>
                <a:lnTo>
                  <a:pt x="23196" y="410927"/>
                </a:lnTo>
                <a:lnTo>
                  <a:pt x="16180" y="461727"/>
                </a:lnTo>
                <a:lnTo>
                  <a:pt x="10401" y="512527"/>
                </a:lnTo>
                <a:lnTo>
                  <a:pt x="5876" y="550627"/>
                </a:lnTo>
                <a:lnTo>
                  <a:pt x="2623" y="601427"/>
                </a:lnTo>
                <a:lnTo>
                  <a:pt x="658" y="652227"/>
                </a:lnTo>
                <a:lnTo>
                  <a:pt x="0" y="690327"/>
                </a:lnTo>
                <a:lnTo>
                  <a:pt x="658" y="741127"/>
                </a:lnTo>
                <a:lnTo>
                  <a:pt x="2623" y="791927"/>
                </a:lnTo>
                <a:lnTo>
                  <a:pt x="5876" y="842727"/>
                </a:lnTo>
                <a:lnTo>
                  <a:pt x="10401" y="880827"/>
                </a:lnTo>
                <a:lnTo>
                  <a:pt x="16180" y="931627"/>
                </a:lnTo>
                <a:lnTo>
                  <a:pt x="23196" y="982427"/>
                </a:lnTo>
                <a:lnTo>
                  <a:pt x="31432" y="1020527"/>
                </a:lnTo>
                <a:lnTo>
                  <a:pt x="40871" y="1071327"/>
                </a:lnTo>
                <a:lnTo>
                  <a:pt x="51496" y="1109427"/>
                </a:lnTo>
                <a:lnTo>
                  <a:pt x="63288" y="1160227"/>
                </a:lnTo>
                <a:lnTo>
                  <a:pt x="72685" y="1187886"/>
                </a:lnTo>
                <a:lnTo>
                  <a:pt x="1108875" y="978106"/>
                </a:lnTo>
                <a:lnTo>
                  <a:pt x="1104561" y="969727"/>
                </a:lnTo>
                <a:lnTo>
                  <a:pt x="1087649" y="918927"/>
                </a:lnTo>
                <a:lnTo>
                  <a:pt x="1073558" y="880827"/>
                </a:lnTo>
                <a:lnTo>
                  <a:pt x="1062403" y="842727"/>
                </a:lnTo>
                <a:lnTo>
                  <a:pt x="1054295" y="791927"/>
                </a:lnTo>
                <a:lnTo>
                  <a:pt x="1049348" y="741127"/>
                </a:lnTo>
                <a:lnTo>
                  <a:pt x="1047673" y="690327"/>
                </a:lnTo>
                <a:lnTo>
                  <a:pt x="1049348" y="652227"/>
                </a:lnTo>
                <a:lnTo>
                  <a:pt x="1054295" y="601427"/>
                </a:lnTo>
                <a:lnTo>
                  <a:pt x="1062403" y="550627"/>
                </a:lnTo>
                <a:lnTo>
                  <a:pt x="1073558" y="512527"/>
                </a:lnTo>
                <a:lnTo>
                  <a:pt x="1087649" y="474427"/>
                </a:lnTo>
                <a:lnTo>
                  <a:pt x="1104561" y="423627"/>
                </a:lnTo>
                <a:lnTo>
                  <a:pt x="1118012" y="397509"/>
                </a:lnTo>
                <a:lnTo>
                  <a:pt x="147516" y="0"/>
                </a:lnTo>
                <a:close/>
              </a:path>
            </a:pathLst>
          </a:custGeom>
          <a:solidFill>
            <a:srgbClr val="3E6E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78" name="object 14"/>
          <p:cNvSpPr>
            <a:spLocks/>
          </p:cNvSpPr>
          <p:nvPr/>
        </p:nvSpPr>
        <p:spPr bwMode="auto">
          <a:xfrm>
            <a:off x="7824810" y="1984376"/>
            <a:ext cx="1697037" cy="2897188"/>
          </a:xfrm>
          <a:custGeom>
            <a:avLst/>
            <a:gdLst>
              <a:gd name="T0" fmla="*/ 7083 w 1696720"/>
              <a:gd name="T1" fmla="*/ 1050515 h 2896870"/>
              <a:gd name="T2" fmla="*/ 76597 w 1696720"/>
              <a:gd name="T3" fmla="*/ 1063235 h 2896870"/>
              <a:gd name="T4" fmla="*/ 167046 w 1696720"/>
              <a:gd name="T5" fmla="*/ 1075945 h 2896870"/>
              <a:gd name="T6" fmla="*/ 293101 w 1696720"/>
              <a:gd name="T7" fmla="*/ 1126805 h 2896870"/>
              <a:gd name="T8" fmla="*/ 369399 w 1696720"/>
              <a:gd name="T9" fmla="*/ 1177655 h 2896870"/>
              <a:gd name="T10" fmla="*/ 438461 w 1696720"/>
              <a:gd name="T11" fmla="*/ 1228515 h 2896870"/>
              <a:gd name="T12" fmla="*/ 499374 w 1696720"/>
              <a:gd name="T13" fmla="*/ 1292085 h 2896870"/>
              <a:gd name="T14" fmla="*/ 551244 w 1696720"/>
              <a:gd name="T15" fmla="*/ 1368365 h 2896870"/>
              <a:gd name="T16" fmla="*/ 593161 w 1696720"/>
              <a:gd name="T17" fmla="*/ 1444649 h 2896870"/>
              <a:gd name="T18" fmla="*/ 624217 w 1696720"/>
              <a:gd name="T19" fmla="*/ 1533645 h 2896870"/>
              <a:gd name="T20" fmla="*/ 643514 w 1696720"/>
              <a:gd name="T21" fmla="*/ 1622645 h 2896870"/>
              <a:gd name="T22" fmla="*/ 650145 w 1696720"/>
              <a:gd name="T23" fmla="*/ 1711645 h 2896870"/>
              <a:gd name="T24" fmla="*/ 643514 w 1696720"/>
              <a:gd name="T25" fmla="*/ 1813355 h 2896870"/>
              <a:gd name="T26" fmla="*/ 624217 w 1696720"/>
              <a:gd name="T27" fmla="*/ 1902355 h 2896870"/>
              <a:gd name="T28" fmla="*/ 593161 w 1696720"/>
              <a:gd name="T29" fmla="*/ 1991349 h 2896870"/>
              <a:gd name="T30" fmla="*/ 551244 w 1696720"/>
              <a:gd name="T31" fmla="*/ 2067635 h 2896870"/>
              <a:gd name="T32" fmla="*/ 499374 w 1696720"/>
              <a:gd name="T33" fmla="*/ 2143915 h 2896870"/>
              <a:gd name="T34" fmla="*/ 438461 w 1696720"/>
              <a:gd name="T35" fmla="*/ 2207485 h 2896870"/>
              <a:gd name="T36" fmla="*/ 1228502 w 1696720"/>
              <a:gd name="T37" fmla="*/ 2899516 h 2896870"/>
              <a:gd name="T38" fmla="*/ 1273131 w 1696720"/>
              <a:gd name="T39" fmla="*/ 2855895 h 2896870"/>
              <a:gd name="T40" fmla="*/ 1330411 w 1696720"/>
              <a:gd name="T41" fmla="*/ 2779615 h 2896870"/>
              <a:gd name="T42" fmla="*/ 1384115 w 1696720"/>
              <a:gd name="T43" fmla="*/ 2716045 h 2896870"/>
              <a:gd name="T44" fmla="*/ 1434105 w 1696720"/>
              <a:gd name="T45" fmla="*/ 2639763 h 2896870"/>
              <a:gd name="T46" fmla="*/ 1480232 w 1696720"/>
              <a:gd name="T47" fmla="*/ 2563475 h 2896870"/>
              <a:gd name="T48" fmla="*/ 1522369 w 1696720"/>
              <a:gd name="T49" fmla="*/ 2474479 h 2896870"/>
              <a:gd name="T50" fmla="*/ 1560373 w 1696720"/>
              <a:gd name="T51" fmla="*/ 2398195 h 2896870"/>
              <a:gd name="T52" fmla="*/ 1594111 w 1696720"/>
              <a:gd name="T53" fmla="*/ 2309195 h 2896870"/>
              <a:gd name="T54" fmla="*/ 1623440 w 1696720"/>
              <a:gd name="T55" fmla="*/ 2220203 h 2896870"/>
              <a:gd name="T56" fmla="*/ 1648225 w 1696720"/>
              <a:gd name="T57" fmla="*/ 2131205 h 2896870"/>
              <a:gd name="T58" fmla="*/ 1668326 w 1696720"/>
              <a:gd name="T59" fmla="*/ 2042205 h 2896870"/>
              <a:gd name="T60" fmla="*/ 1683606 w 1696720"/>
              <a:gd name="T61" fmla="*/ 1953205 h 2896870"/>
              <a:gd name="T62" fmla="*/ 1693930 w 1696720"/>
              <a:gd name="T63" fmla="*/ 1864211 h 2896870"/>
              <a:gd name="T64" fmla="*/ 1699158 w 1696720"/>
              <a:gd name="T65" fmla="*/ 1762495 h 2896870"/>
              <a:gd name="T66" fmla="*/ 1699158 w 1696720"/>
              <a:gd name="T67" fmla="*/ 1673505 h 2896870"/>
              <a:gd name="T68" fmla="*/ 1693930 w 1696720"/>
              <a:gd name="T69" fmla="*/ 1571787 h 2896870"/>
              <a:gd name="T70" fmla="*/ 1683606 w 1696720"/>
              <a:gd name="T71" fmla="*/ 1482795 h 2896870"/>
              <a:gd name="T72" fmla="*/ 1668326 w 1696720"/>
              <a:gd name="T73" fmla="*/ 1393795 h 2896870"/>
              <a:gd name="T74" fmla="*/ 1648225 w 1696720"/>
              <a:gd name="T75" fmla="*/ 1304795 h 2896870"/>
              <a:gd name="T76" fmla="*/ 1623440 w 1696720"/>
              <a:gd name="T77" fmla="*/ 1215795 h 2896870"/>
              <a:gd name="T78" fmla="*/ 1594111 w 1696720"/>
              <a:gd name="T79" fmla="*/ 1126805 h 2896870"/>
              <a:gd name="T80" fmla="*/ 1560373 w 1696720"/>
              <a:gd name="T81" fmla="*/ 1037805 h 2896870"/>
              <a:gd name="T82" fmla="*/ 1522369 w 1696720"/>
              <a:gd name="T83" fmla="*/ 961519 h 2896870"/>
              <a:gd name="T84" fmla="*/ 1480232 w 1696720"/>
              <a:gd name="T85" fmla="*/ 872525 h 2896870"/>
              <a:gd name="T86" fmla="*/ 1434105 w 1696720"/>
              <a:gd name="T87" fmla="*/ 796235 h 2896870"/>
              <a:gd name="T88" fmla="*/ 1384115 w 1696720"/>
              <a:gd name="T89" fmla="*/ 719955 h 2896870"/>
              <a:gd name="T90" fmla="*/ 1330411 w 1696720"/>
              <a:gd name="T91" fmla="*/ 656385 h 2896870"/>
              <a:gd name="T92" fmla="*/ 1273131 w 1696720"/>
              <a:gd name="T93" fmla="*/ 580105 h 2896870"/>
              <a:gd name="T94" fmla="*/ 1212399 w 1696720"/>
              <a:gd name="T95" fmla="*/ 516535 h 2896870"/>
              <a:gd name="T96" fmla="*/ 1148368 w 1696720"/>
              <a:gd name="T97" fmla="*/ 452965 h 2896870"/>
              <a:gd name="T98" fmla="*/ 1081174 w 1696720"/>
              <a:gd name="T99" fmla="*/ 402105 h 2896870"/>
              <a:gd name="T100" fmla="*/ 1010947 w 1696720"/>
              <a:gd name="T101" fmla="*/ 338535 h 2896870"/>
              <a:gd name="T102" fmla="*/ 937824 w 1696720"/>
              <a:gd name="T103" fmla="*/ 287685 h 2896870"/>
              <a:gd name="T104" fmla="*/ 861952 w 1696720"/>
              <a:gd name="T105" fmla="*/ 249535 h 2896870"/>
              <a:gd name="T106" fmla="*/ 743282 w 1696720"/>
              <a:gd name="T107" fmla="*/ 173255 h 2896870"/>
              <a:gd name="T108" fmla="*/ 661121 w 1696720"/>
              <a:gd name="T109" fmla="*/ 135115 h 2896870"/>
              <a:gd name="T110" fmla="*/ 446099 w 1696720"/>
              <a:gd name="T111" fmla="*/ 58825 h 2896870"/>
              <a:gd name="T112" fmla="*/ 265310 w 1696720"/>
              <a:gd name="T113" fmla="*/ 20685 h 2896870"/>
              <a:gd name="T114" fmla="*/ 172363 w 1696720"/>
              <a:gd name="T115" fmla="*/ 7975 h 2896870"/>
              <a:gd name="T116" fmla="*/ 0 w 1696720"/>
              <a:gd name="T117" fmla="*/ 0 h 28968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96720" h="2896870">
                <a:moveTo>
                  <a:pt x="0" y="0"/>
                </a:moveTo>
                <a:lnTo>
                  <a:pt x="7073" y="1049365"/>
                </a:lnTo>
                <a:lnTo>
                  <a:pt x="29735" y="1049365"/>
                </a:lnTo>
                <a:lnTo>
                  <a:pt x="76457" y="1062065"/>
                </a:lnTo>
                <a:lnTo>
                  <a:pt x="122161" y="1062065"/>
                </a:lnTo>
                <a:lnTo>
                  <a:pt x="166736" y="1074765"/>
                </a:lnTo>
                <a:lnTo>
                  <a:pt x="252043" y="1100165"/>
                </a:lnTo>
                <a:lnTo>
                  <a:pt x="292551" y="1125565"/>
                </a:lnTo>
                <a:lnTo>
                  <a:pt x="331477" y="1150965"/>
                </a:lnTo>
                <a:lnTo>
                  <a:pt x="368709" y="1176365"/>
                </a:lnTo>
                <a:lnTo>
                  <a:pt x="404135" y="1201765"/>
                </a:lnTo>
                <a:lnTo>
                  <a:pt x="437641" y="1227165"/>
                </a:lnTo>
                <a:lnTo>
                  <a:pt x="469115" y="1265265"/>
                </a:lnTo>
                <a:lnTo>
                  <a:pt x="498444" y="1290665"/>
                </a:lnTo>
                <a:lnTo>
                  <a:pt x="525514" y="1328765"/>
                </a:lnTo>
                <a:lnTo>
                  <a:pt x="550214" y="1366865"/>
                </a:lnTo>
                <a:lnTo>
                  <a:pt x="572431" y="1404965"/>
                </a:lnTo>
                <a:lnTo>
                  <a:pt x="592051" y="1443065"/>
                </a:lnTo>
                <a:lnTo>
                  <a:pt x="608962" y="1493865"/>
                </a:lnTo>
                <a:lnTo>
                  <a:pt x="623052" y="1531965"/>
                </a:lnTo>
                <a:lnTo>
                  <a:pt x="634207" y="1570065"/>
                </a:lnTo>
                <a:lnTo>
                  <a:pt x="642314" y="1620865"/>
                </a:lnTo>
                <a:lnTo>
                  <a:pt x="647261" y="1671665"/>
                </a:lnTo>
                <a:lnTo>
                  <a:pt x="648935" y="1709765"/>
                </a:lnTo>
                <a:lnTo>
                  <a:pt x="647261" y="1760565"/>
                </a:lnTo>
                <a:lnTo>
                  <a:pt x="642314" y="1811365"/>
                </a:lnTo>
                <a:lnTo>
                  <a:pt x="634207" y="1862165"/>
                </a:lnTo>
                <a:lnTo>
                  <a:pt x="623052" y="1900265"/>
                </a:lnTo>
                <a:lnTo>
                  <a:pt x="608962" y="1938365"/>
                </a:lnTo>
                <a:lnTo>
                  <a:pt x="592051" y="1989165"/>
                </a:lnTo>
                <a:lnTo>
                  <a:pt x="572431" y="2027265"/>
                </a:lnTo>
                <a:lnTo>
                  <a:pt x="550214" y="2065365"/>
                </a:lnTo>
                <a:lnTo>
                  <a:pt x="525514" y="2103465"/>
                </a:lnTo>
                <a:lnTo>
                  <a:pt x="498444" y="2141565"/>
                </a:lnTo>
                <a:lnTo>
                  <a:pt x="469115" y="2166965"/>
                </a:lnTo>
                <a:lnTo>
                  <a:pt x="437641" y="2205065"/>
                </a:lnTo>
                <a:lnTo>
                  <a:pt x="410736" y="2225461"/>
                </a:lnTo>
                <a:lnTo>
                  <a:pt x="1226212" y="2896336"/>
                </a:lnTo>
                <a:lnTo>
                  <a:pt x="1240867" y="2878165"/>
                </a:lnTo>
                <a:lnTo>
                  <a:pt x="1270753" y="2852765"/>
                </a:lnTo>
                <a:lnTo>
                  <a:pt x="1299780" y="2814665"/>
                </a:lnTo>
                <a:lnTo>
                  <a:pt x="1327930" y="2776565"/>
                </a:lnTo>
                <a:lnTo>
                  <a:pt x="1355188" y="2738465"/>
                </a:lnTo>
                <a:lnTo>
                  <a:pt x="1381534" y="2713065"/>
                </a:lnTo>
                <a:lnTo>
                  <a:pt x="1406953" y="2674965"/>
                </a:lnTo>
                <a:lnTo>
                  <a:pt x="1431427" y="2636865"/>
                </a:lnTo>
                <a:lnTo>
                  <a:pt x="1454939" y="2598765"/>
                </a:lnTo>
                <a:lnTo>
                  <a:pt x="1477471" y="2560665"/>
                </a:lnTo>
                <a:lnTo>
                  <a:pt x="1499007" y="2509865"/>
                </a:lnTo>
                <a:lnTo>
                  <a:pt x="1519529" y="2471765"/>
                </a:lnTo>
                <a:lnTo>
                  <a:pt x="1539020" y="2433665"/>
                </a:lnTo>
                <a:lnTo>
                  <a:pt x="1557463" y="2395565"/>
                </a:lnTo>
                <a:lnTo>
                  <a:pt x="1574841" y="2357465"/>
                </a:lnTo>
                <a:lnTo>
                  <a:pt x="1591136" y="2306665"/>
                </a:lnTo>
                <a:lnTo>
                  <a:pt x="1606332" y="2268565"/>
                </a:lnTo>
                <a:lnTo>
                  <a:pt x="1620410" y="2217765"/>
                </a:lnTo>
                <a:lnTo>
                  <a:pt x="1633355" y="2179665"/>
                </a:lnTo>
                <a:lnTo>
                  <a:pt x="1645148" y="2128865"/>
                </a:lnTo>
                <a:lnTo>
                  <a:pt x="1655773" y="2090765"/>
                </a:lnTo>
                <a:lnTo>
                  <a:pt x="1665213" y="2039965"/>
                </a:lnTo>
                <a:lnTo>
                  <a:pt x="1673449" y="2001865"/>
                </a:lnTo>
                <a:lnTo>
                  <a:pt x="1680466" y="1951065"/>
                </a:lnTo>
                <a:lnTo>
                  <a:pt x="1686245" y="1900265"/>
                </a:lnTo>
                <a:lnTo>
                  <a:pt x="1690770" y="1862165"/>
                </a:lnTo>
                <a:lnTo>
                  <a:pt x="1694024" y="1811365"/>
                </a:lnTo>
                <a:lnTo>
                  <a:pt x="1695988" y="1760565"/>
                </a:lnTo>
                <a:lnTo>
                  <a:pt x="1696647" y="1709765"/>
                </a:lnTo>
                <a:lnTo>
                  <a:pt x="1695988" y="1671665"/>
                </a:lnTo>
                <a:lnTo>
                  <a:pt x="1694024" y="1620865"/>
                </a:lnTo>
                <a:lnTo>
                  <a:pt x="1690770" y="1570065"/>
                </a:lnTo>
                <a:lnTo>
                  <a:pt x="1686245" y="1531965"/>
                </a:lnTo>
                <a:lnTo>
                  <a:pt x="1680466" y="1481165"/>
                </a:lnTo>
                <a:lnTo>
                  <a:pt x="1673449" y="1430365"/>
                </a:lnTo>
                <a:lnTo>
                  <a:pt x="1665213" y="1392265"/>
                </a:lnTo>
                <a:lnTo>
                  <a:pt x="1655773" y="1341465"/>
                </a:lnTo>
                <a:lnTo>
                  <a:pt x="1645148" y="1303365"/>
                </a:lnTo>
                <a:lnTo>
                  <a:pt x="1633355" y="1252565"/>
                </a:lnTo>
                <a:lnTo>
                  <a:pt x="1620410" y="1214465"/>
                </a:lnTo>
                <a:lnTo>
                  <a:pt x="1606332" y="1163665"/>
                </a:lnTo>
                <a:lnTo>
                  <a:pt x="1591136" y="1125565"/>
                </a:lnTo>
                <a:lnTo>
                  <a:pt x="1574841" y="1074765"/>
                </a:lnTo>
                <a:lnTo>
                  <a:pt x="1557463" y="1036665"/>
                </a:lnTo>
                <a:lnTo>
                  <a:pt x="1539020" y="998565"/>
                </a:lnTo>
                <a:lnTo>
                  <a:pt x="1519529" y="960465"/>
                </a:lnTo>
                <a:lnTo>
                  <a:pt x="1499007" y="922365"/>
                </a:lnTo>
                <a:lnTo>
                  <a:pt x="1477471" y="871565"/>
                </a:lnTo>
                <a:lnTo>
                  <a:pt x="1454939" y="833465"/>
                </a:lnTo>
                <a:lnTo>
                  <a:pt x="1431427" y="795365"/>
                </a:lnTo>
                <a:lnTo>
                  <a:pt x="1406953" y="757265"/>
                </a:lnTo>
                <a:lnTo>
                  <a:pt x="1381534" y="719165"/>
                </a:lnTo>
                <a:lnTo>
                  <a:pt x="1355188" y="693765"/>
                </a:lnTo>
                <a:lnTo>
                  <a:pt x="1327930" y="655665"/>
                </a:lnTo>
                <a:lnTo>
                  <a:pt x="1299780" y="617565"/>
                </a:lnTo>
                <a:lnTo>
                  <a:pt x="1270753" y="579465"/>
                </a:lnTo>
                <a:lnTo>
                  <a:pt x="1240867" y="554065"/>
                </a:lnTo>
                <a:lnTo>
                  <a:pt x="1210139" y="515965"/>
                </a:lnTo>
                <a:lnTo>
                  <a:pt x="1178587" y="490565"/>
                </a:lnTo>
                <a:lnTo>
                  <a:pt x="1146227" y="452465"/>
                </a:lnTo>
                <a:lnTo>
                  <a:pt x="1113077" y="427065"/>
                </a:lnTo>
                <a:lnTo>
                  <a:pt x="1079154" y="401665"/>
                </a:lnTo>
                <a:lnTo>
                  <a:pt x="1044475" y="376265"/>
                </a:lnTo>
                <a:lnTo>
                  <a:pt x="1009057" y="338165"/>
                </a:lnTo>
                <a:lnTo>
                  <a:pt x="972918" y="312765"/>
                </a:lnTo>
                <a:lnTo>
                  <a:pt x="936074" y="287365"/>
                </a:lnTo>
                <a:lnTo>
                  <a:pt x="898543" y="261965"/>
                </a:lnTo>
                <a:lnTo>
                  <a:pt x="860342" y="249265"/>
                </a:lnTo>
                <a:lnTo>
                  <a:pt x="821489" y="223865"/>
                </a:lnTo>
                <a:lnTo>
                  <a:pt x="741892" y="173065"/>
                </a:lnTo>
                <a:lnTo>
                  <a:pt x="701184" y="160365"/>
                </a:lnTo>
                <a:lnTo>
                  <a:pt x="659891" y="134965"/>
                </a:lnTo>
                <a:lnTo>
                  <a:pt x="489224" y="84165"/>
                </a:lnTo>
                <a:lnTo>
                  <a:pt x="445269" y="58765"/>
                </a:lnTo>
                <a:lnTo>
                  <a:pt x="400833" y="58765"/>
                </a:lnTo>
                <a:lnTo>
                  <a:pt x="264813" y="20665"/>
                </a:lnTo>
                <a:lnTo>
                  <a:pt x="218626" y="20665"/>
                </a:lnTo>
                <a:lnTo>
                  <a:pt x="172043" y="7965"/>
                </a:lnTo>
                <a:lnTo>
                  <a:pt x="30099" y="7965"/>
                </a:lnTo>
                <a:lnTo>
                  <a:pt x="0" y="0"/>
                </a:lnTo>
                <a:close/>
              </a:path>
            </a:pathLst>
          </a:custGeom>
          <a:solidFill>
            <a:srgbClr val="137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79" name="object 15"/>
          <p:cNvSpPr>
            <a:spLocks/>
          </p:cNvSpPr>
          <p:nvPr/>
        </p:nvSpPr>
        <p:spPr bwMode="auto">
          <a:xfrm>
            <a:off x="7488238" y="1979613"/>
            <a:ext cx="369887" cy="1069975"/>
          </a:xfrm>
          <a:custGeom>
            <a:avLst/>
            <a:gdLst>
              <a:gd name="T0" fmla="*/ 377262 w 368934"/>
              <a:gd name="T1" fmla="*/ 63880 h 1069339"/>
              <a:gd name="T2" fmla="*/ 4774 w 368934"/>
              <a:gd name="T3" fmla="*/ 63880 h 1069339"/>
              <a:gd name="T4" fmla="*/ 175101 w 368934"/>
              <a:gd name="T5" fmla="*/ 1075278 h 1069339"/>
              <a:gd name="T6" fmla="*/ 182678 w 368934"/>
              <a:gd name="T7" fmla="*/ 1073162 h 1069339"/>
              <a:gd name="T8" fmla="*/ 229572 w 368934"/>
              <a:gd name="T9" fmla="*/ 1073162 h 1069339"/>
              <a:gd name="T10" fmla="*/ 277512 w 368934"/>
              <a:gd name="T11" fmla="*/ 1060386 h 1069339"/>
              <a:gd name="T12" fmla="*/ 353688 w 368934"/>
              <a:gd name="T13" fmla="*/ 1060386 h 1069339"/>
              <a:gd name="T14" fmla="*/ 377262 w 368934"/>
              <a:gd name="T15" fmla="*/ 63880 h 1069339"/>
              <a:gd name="T16" fmla="*/ 378471 w 368934"/>
              <a:gd name="T17" fmla="*/ 12780 h 1069339"/>
              <a:gd name="T18" fmla="*/ 131484 w 368934"/>
              <a:gd name="T19" fmla="*/ 12780 h 1069339"/>
              <a:gd name="T20" fmla="*/ 83686 w 368934"/>
              <a:gd name="T21" fmla="*/ 25550 h 1069339"/>
              <a:gd name="T22" fmla="*/ 36292 w 368934"/>
              <a:gd name="T23" fmla="*/ 25550 h 1069339"/>
              <a:gd name="T24" fmla="*/ 0 w 368934"/>
              <a:gd name="T25" fmla="*/ 35516 h 1069339"/>
              <a:gd name="T26" fmla="*/ 4774 w 368934"/>
              <a:gd name="T27" fmla="*/ 63879 h 1069339"/>
              <a:gd name="T28" fmla="*/ 377262 w 368934"/>
              <a:gd name="T29" fmla="*/ 63879 h 1069339"/>
              <a:gd name="T30" fmla="*/ 378471 w 368934"/>
              <a:gd name="T31" fmla="*/ 12780 h 1069339"/>
              <a:gd name="T32" fmla="*/ 326380 w 368934"/>
              <a:gd name="T33" fmla="*/ 0 h 1069339"/>
              <a:gd name="T34" fmla="*/ 277135 w 368934"/>
              <a:gd name="T35" fmla="*/ 12780 h 1069339"/>
              <a:gd name="T36" fmla="*/ 375623 w 368934"/>
              <a:gd name="T37" fmla="*/ 12780 h 1069339"/>
              <a:gd name="T38" fmla="*/ 326380 w 368934"/>
              <a:gd name="T39" fmla="*/ 0 h 10693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8934" h="1069339">
                <a:moveTo>
                  <a:pt x="367653" y="63500"/>
                </a:moveTo>
                <a:lnTo>
                  <a:pt x="4654" y="63500"/>
                </a:lnTo>
                <a:lnTo>
                  <a:pt x="170641" y="1068904"/>
                </a:lnTo>
                <a:lnTo>
                  <a:pt x="178026" y="1066800"/>
                </a:lnTo>
                <a:lnTo>
                  <a:pt x="223727" y="1066800"/>
                </a:lnTo>
                <a:lnTo>
                  <a:pt x="270445" y="1054100"/>
                </a:lnTo>
                <a:lnTo>
                  <a:pt x="344680" y="1054100"/>
                </a:lnTo>
                <a:lnTo>
                  <a:pt x="367653" y="63500"/>
                </a:lnTo>
                <a:close/>
              </a:path>
              <a:path w="368934" h="1069339">
                <a:moveTo>
                  <a:pt x="368831" y="12700"/>
                </a:moveTo>
                <a:lnTo>
                  <a:pt x="128135" y="12700"/>
                </a:lnTo>
                <a:lnTo>
                  <a:pt x="81554" y="25400"/>
                </a:lnTo>
                <a:lnTo>
                  <a:pt x="35367" y="25400"/>
                </a:lnTo>
                <a:lnTo>
                  <a:pt x="0" y="35306"/>
                </a:lnTo>
                <a:lnTo>
                  <a:pt x="4654" y="63499"/>
                </a:lnTo>
                <a:lnTo>
                  <a:pt x="367653" y="63499"/>
                </a:lnTo>
                <a:lnTo>
                  <a:pt x="368831" y="12700"/>
                </a:lnTo>
                <a:close/>
              </a:path>
              <a:path w="368934" h="1069339">
                <a:moveTo>
                  <a:pt x="318067" y="0"/>
                </a:moveTo>
                <a:lnTo>
                  <a:pt x="270077" y="12700"/>
                </a:lnTo>
                <a:lnTo>
                  <a:pt x="366057" y="12700"/>
                </a:lnTo>
                <a:lnTo>
                  <a:pt x="318067" y="0"/>
                </a:lnTo>
                <a:close/>
              </a:path>
            </a:pathLst>
          </a:custGeom>
          <a:solidFill>
            <a:srgbClr val="678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80" name="object 16"/>
          <p:cNvSpPr>
            <a:spLocks/>
          </p:cNvSpPr>
          <p:nvPr/>
        </p:nvSpPr>
        <p:spPr bwMode="auto">
          <a:xfrm>
            <a:off x="6127750" y="3800476"/>
            <a:ext cx="1263650" cy="1233488"/>
          </a:xfrm>
          <a:custGeom>
            <a:avLst/>
            <a:gdLst>
              <a:gd name="T0" fmla="*/ 1015333 w 1264284"/>
              <a:gd name="T1" fmla="*/ 0 h 1233170"/>
              <a:gd name="T2" fmla="*/ 0 w 1264284"/>
              <a:gd name="T3" fmla="*/ 241750 h 1233170"/>
              <a:gd name="T4" fmla="*/ 6397 w 1264284"/>
              <a:gd name="T5" fmla="*/ 276431 h 1233170"/>
              <a:gd name="T6" fmla="*/ 16961 w 1264284"/>
              <a:gd name="T7" fmla="*/ 314631 h 1233170"/>
              <a:gd name="T8" fmla="*/ 28704 w 1264284"/>
              <a:gd name="T9" fmla="*/ 365561 h 1233170"/>
              <a:gd name="T10" fmla="*/ 41578 w 1264284"/>
              <a:gd name="T11" fmla="*/ 403761 h 1233170"/>
              <a:gd name="T12" fmla="*/ 55586 w 1264284"/>
              <a:gd name="T13" fmla="*/ 454691 h 1233170"/>
              <a:gd name="T14" fmla="*/ 70703 w 1264284"/>
              <a:gd name="T15" fmla="*/ 492891 h 1233170"/>
              <a:gd name="T16" fmla="*/ 86916 w 1264284"/>
              <a:gd name="T17" fmla="*/ 543821 h 1233170"/>
              <a:gd name="T18" fmla="*/ 104212 w 1264284"/>
              <a:gd name="T19" fmla="*/ 582021 h 1233170"/>
              <a:gd name="T20" fmla="*/ 122556 w 1264284"/>
              <a:gd name="T21" fmla="*/ 620221 h 1233170"/>
              <a:gd name="T22" fmla="*/ 141953 w 1264284"/>
              <a:gd name="T23" fmla="*/ 658417 h 1233170"/>
              <a:gd name="T24" fmla="*/ 162367 w 1264284"/>
              <a:gd name="T25" fmla="*/ 696613 h 1233170"/>
              <a:gd name="T26" fmla="*/ 183798 w 1264284"/>
              <a:gd name="T27" fmla="*/ 747546 h 1233170"/>
              <a:gd name="T28" fmla="*/ 206214 w 1264284"/>
              <a:gd name="T29" fmla="*/ 785743 h 1233170"/>
              <a:gd name="T30" fmla="*/ 229609 w 1264284"/>
              <a:gd name="T31" fmla="*/ 823941 h 1233170"/>
              <a:gd name="T32" fmla="*/ 253958 w 1264284"/>
              <a:gd name="T33" fmla="*/ 862141 h 1233170"/>
              <a:gd name="T34" fmla="*/ 279250 w 1264284"/>
              <a:gd name="T35" fmla="*/ 900341 h 1233170"/>
              <a:gd name="T36" fmla="*/ 305464 w 1264284"/>
              <a:gd name="T37" fmla="*/ 925804 h 1233170"/>
              <a:gd name="T38" fmla="*/ 332584 w 1264284"/>
              <a:gd name="T39" fmla="*/ 964002 h 1233170"/>
              <a:gd name="T40" fmla="*/ 360592 w 1264284"/>
              <a:gd name="T41" fmla="*/ 1002201 h 1233170"/>
              <a:gd name="T42" fmla="*/ 389472 w 1264284"/>
              <a:gd name="T43" fmla="*/ 1040401 h 1233170"/>
              <a:gd name="T44" fmla="*/ 419208 w 1264284"/>
              <a:gd name="T45" fmla="*/ 1065866 h 1233170"/>
              <a:gd name="T46" fmla="*/ 449781 w 1264284"/>
              <a:gd name="T47" fmla="*/ 1104063 h 1233170"/>
              <a:gd name="T48" fmla="*/ 481174 w 1264284"/>
              <a:gd name="T49" fmla="*/ 1129531 h 1233170"/>
              <a:gd name="T50" fmla="*/ 513371 w 1264284"/>
              <a:gd name="T51" fmla="*/ 1167729 h 1233170"/>
              <a:gd name="T52" fmla="*/ 546355 w 1264284"/>
              <a:gd name="T53" fmla="*/ 1193193 h 1233170"/>
              <a:gd name="T54" fmla="*/ 580108 w 1264284"/>
              <a:gd name="T55" fmla="*/ 1218660 h 1233170"/>
              <a:gd name="T56" fmla="*/ 603805 w 1264284"/>
              <a:gd name="T57" fmla="*/ 1236149 h 1233170"/>
              <a:gd name="T58" fmla="*/ 1257495 w 1264284"/>
              <a:gd name="T59" fmla="*/ 420646 h 1233170"/>
              <a:gd name="T60" fmla="*/ 1251742 w 1264284"/>
              <a:gd name="T61" fmla="*/ 416491 h 1233170"/>
              <a:gd name="T62" fmla="*/ 1218404 w 1264284"/>
              <a:gd name="T63" fmla="*/ 391031 h 1233170"/>
              <a:gd name="T64" fmla="*/ 1187088 w 1264284"/>
              <a:gd name="T65" fmla="*/ 352831 h 1233170"/>
              <a:gd name="T66" fmla="*/ 1157904 w 1264284"/>
              <a:gd name="T67" fmla="*/ 327361 h 1233170"/>
              <a:gd name="T68" fmla="*/ 1130969 w 1264284"/>
              <a:gd name="T69" fmla="*/ 289164 h 1233170"/>
              <a:gd name="T70" fmla="*/ 1106392 w 1264284"/>
              <a:gd name="T71" fmla="*/ 250971 h 1233170"/>
              <a:gd name="T72" fmla="*/ 1084286 w 1264284"/>
              <a:gd name="T73" fmla="*/ 212771 h 1233170"/>
              <a:gd name="T74" fmla="*/ 1064762 w 1264284"/>
              <a:gd name="T75" fmla="*/ 174571 h 1233170"/>
              <a:gd name="T76" fmla="*/ 1047934 w 1264284"/>
              <a:gd name="T77" fmla="*/ 123641 h 1233170"/>
              <a:gd name="T78" fmla="*/ 1033914 w 1264284"/>
              <a:gd name="T79" fmla="*/ 85441 h 1233170"/>
              <a:gd name="T80" fmla="*/ 1022816 w 1264284"/>
              <a:gd name="T81" fmla="*/ 47241 h 1233170"/>
              <a:gd name="T82" fmla="*/ 1015333 w 1264284"/>
              <a:gd name="T83" fmla="*/ 0 h 1233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64284" h="1233170">
                <a:moveTo>
                  <a:pt x="1020438" y="0"/>
                </a:moveTo>
                <a:lnTo>
                  <a:pt x="0" y="241130"/>
                </a:lnTo>
                <a:lnTo>
                  <a:pt x="6427" y="275721"/>
                </a:lnTo>
                <a:lnTo>
                  <a:pt x="17051" y="313821"/>
                </a:lnTo>
                <a:lnTo>
                  <a:pt x="28844" y="364621"/>
                </a:lnTo>
                <a:lnTo>
                  <a:pt x="41788" y="402721"/>
                </a:lnTo>
                <a:lnTo>
                  <a:pt x="55866" y="453521"/>
                </a:lnTo>
                <a:lnTo>
                  <a:pt x="71061" y="491621"/>
                </a:lnTo>
                <a:lnTo>
                  <a:pt x="87356" y="542421"/>
                </a:lnTo>
                <a:lnTo>
                  <a:pt x="104733" y="580521"/>
                </a:lnTo>
                <a:lnTo>
                  <a:pt x="123175" y="618621"/>
                </a:lnTo>
                <a:lnTo>
                  <a:pt x="142665" y="656721"/>
                </a:lnTo>
                <a:lnTo>
                  <a:pt x="163186" y="694821"/>
                </a:lnTo>
                <a:lnTo>
                  <a:pt x="184721" y="745621"/>
                </a:lnTo>
                <a:lnTo>
                  <a:pt x="207253" y="783721"/>
                </a:lnTo>
                <a:lnTo>
                  <a:pt x="230763" y="821821"/>
                </a:lnTo>
                <a:lnTo>
                  <a:pt x="255236" y="859921"/>
                </a:lnTo>
                <a:lnTo>
                  <a:pt x="280654" y="898021"/>
                </a:lnTo>
                <a:lnTo>
                  <a:pt x="307000" y="923421"/>
                </a:lnTo>
                <a:lnTo>
                  <a:pt x="334256" y="961521"/>
                </a:lnTo>
                <a:lnTo>
                  <a:pt x="362405" y="999621"/>
                </a:lnTo>
                <a:lnTo>
                  <a:pt x="391431" y="1037721"/>
                </a:lnTo>
                <a:lnTo>
                  <a:pt x="421316" y="1063121"/>
                </a:lnTo>
                <a:lnTo>
                  <a:pt x="452043" y="1101221"/>
                </a:lnTo>
                <a:lnTo>
                  <a:pt x="483594" y="1126621"/>
                </a:lnTo>
                <a:lnTo>
                  <a:pt x="515953" y="1164721"/>
                </a:lnTo>
                <a:lnTo>
                  <a:pt x="549102" y="1190121"/>
                </a:lnTo>
                <a:lnTo>
                  <a:pt x="583024" y="1215521"/>
                </a:lnTo>
                <a:lnTo>
                  <a:pt x="606841" y="1232966"/>
                </a:lnTo>
                <a:lnTo>
                  <a:pt x="1263818" y="419566"/>
                </a:lnTo>
                <a:lnTo>
                  <a:pt x="1258037" y="415421"/>
                </a:lnTo>
                <a:lnTo>
                  <a:pt x="1224531" y="390021"/>
                </a:lnTo>
                <a:lnTo>
                  <a:pt x="1193057" y="351921"/>
                </a:lnTo>
                <a:lnTo>
                  <a:pt x="1163727" y="326521"/>
                </a:lnTo>
                <a:lnTo>
                  <a:pt x="1136656" y="288421"/>
                </a:lnTo>
                <a:lnTo>
                  <a:pt x="1111955" y="250321"/>
                </a:lnTo>
                <a:lnTo>
                  <a:pt x="1089738" y="212221"/>
                </a:lnTo>
                <a:lnTo>
                  <a:pt x="1070116" y="174121"/>
                </a:lnTo>
                <a:lnTo>
                  <a:pt x="1053204" y="123321"/>
                </a:lnTo>
                <a:lnTo>
                  <a:pt x="1039114" y="85221"/>
                </a:lnTo>
                <a:lnTo>
                  <a:pt x="1027958" y="47121"/>
                </a:lnTo>
                <a:lnTo>
                  <a:pt x="1020438" y="0"/>
                </a:lnTo>
                <a:close/>
              </a:path>
            </a:pathLst>
          </a:custGeom>
          <a:solidFill>
            <a:srgbClr val="788D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81" name="object 17"/>
          <p:cNvSpPr>
            <a:spLocks/>
          </p:cNvSpPr>
          <p:nvPr/>
        </p:nvSpPr>
        <p:spPr bwMode="auto">
          <a:xfrm>
            <a:off x="6791326" y="2106614"/>
            <a:ext cx="814388" cy="1030287"/>
          </a:xfrm>
          <a:custGeom>
            <a:avLst/>
            <a:gdLst>
              <a:gd name="T0" fmla="*/ 388391 w 813434"/>
              <a:gd name="T1" fmla="*/ 0 h 1031239"/>
              <a:gd name="T2" fmla="*/ 341518 w 813434"/>
              <a:gd name="T3" fmla="*/ 13660 h 1031239"/>
              <a:gd name="T4" fmla="*/ 299738 w 813434"/>
              <a:gd name="T5" fmla="*/ 38830 h 1031239"/>
              <a:gd name="T6" fmla="*/ 258552 w 813434"/>
              <a:gd name="T7" fmla="*/ 51410 h 1031239"/>
              <a:gd name="T8" fmla="*/ 178019 w 813434"/>
              <a:gd name="T9" fmla="*/ 101746 h 1031239"/>
              <a:gd name="T10" fmla="*/ 138708 w 813434"/>
              <a:gd name="T11" fmla="*/ 126913 h 1031239"/>
              <a:gd name="T12" fmla="*/ 100058 w 813434"/>
              <a:gd name="T13" fmla="*/ 139496 h 1031239"/>
              <a:gd name="T14" fmla="*/ 62086 w 813434"/>
              <a:gd name="T15" fmla="*/ 164663 h 1031239"/>
              <a:gd name="T16" fmla="*/ 24810 w 813434"/>
              <a:gd name="T17" fmla="*/ 189828 h 1031239"/>
              <a:gd name="T18" fmla="*/ 0 w 813434"/>
              <a:gd name="T19" fmla="*/ 206904 h 1031239"/>
              <a:gd name="T20" fmla="*/ 671708 w 813434"/>
              <a:gd name="T21" fmla="*/ 1021727 h 1031239"/>
              <a:gd name="T22" fmla="*/ 673811 w 813434"/>
              <a:gd name="T23" fmla="*/ 1020322 h 1031239"/>
              <a:gd name="T24" fmla="*/ 713197 w 813434"/>
              <a:gd name="T25" fmla="*/ 995156 h 1031239"/>
              <a:gd name="T26" fmla="*/ 754176 w 813434"/>
              <a:gd name="T27" fmla="*/ 969990 h 1031239"/>
              <a:gd name="T28" fmla="*/ 822902 w 813434"/>
              <a:gd name="T29" fmla="*/ 949951 h 1031239"/>
              <a:gd name="T30" fmla="*/ 388391 w 813434"/>
              <a:gd name="T31" fmla="*/ 0 h 10312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13434" h="1031239">
                <a:moveTo>
                  <a:pt x="383866" y="0"/>
                </a:moveTo>
                <a:lnTo>
                  <a:pt x="337538" y="13790"/>
                </a:lnTo>
                <a:lnTo>
                  <a:pt x="296246" y="39190"/>
                </a:lnTo>
                <a:lnTo>
                  <a:pt x="255539" y="51890"/>
                </a:lnTo>
                <a:lnTo>
                  <a:pt x="175944" y="102690"/>
                </a:lnTo>
                <a:lnTo>
                  <a:pt x="137092" y="128090"/>
                </a:lnTo>
                <a:lnTo>
                  <a:pt x="98892" y="140790"/>
                </a:lnTo>
                <a:lnTo>
                  <a:pt x="61363" y="166190"/>
                </a:lnTo>
                <a:lnTo>
                  <a:pt x="24520" y="191590"/>
                </a:lnTo>
                <a:lnTo>
                  <a:pt x="0" y="208824"/>
                </a:lnTo>
                <a:lnTo>
                  <a:pt x="663881" y="1031207"/>
                </a:lnTo>
                <a:lnTo>
                  <a:pt x="665959" y="1029790"/>
                </a:lnTo>
                <a:lnTo>
                  <a:pt x="704884" y="1004390"/>
                </a:lnTo>
                <a:lnTo>
                  <a:pt x="745391" y="978990"/>
                </a:lnTo>
                <a:lnTo>
                  <a:pt x="813313" y="958765"/>
                </a:lnTo>
                <a:lnTo>
                  <a:pt x="383866" y="0"/>
                </a:lnTo>
                <a:close/>
              </a:path>
            </a:pathLst>
          </a:custGeom>
          <a:solidFill>
            <a:srgbClr val="B86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82" name="object 18"/>
          <p:cNvSpPr>
            <a:spLocks/>
          </p:cNvSpPr>
          <p:nvPr/>
        </p:nvSpPr>
        <p:spPr bwMode="auto">
          <a:xfrm>
            <a:off x="7178696" y="2016146"/>
            <a:ext cx="517525" cy="1050925"/>
          </a:xfrm>
          <a:custGeom>
            <a:avLst/>
            <a:gdLst>
              <a:gd name="T0" fmla="*/ 310060 w 517525"/>
              <a:gd name="T1" fmla="*/ 0 h 1051560"/>
              <a:gd name="T2" fmla="*/ 208930 w 517525"/>
              <a:gd name="T3" fmla="*/ 28157 h 1051560"/>
              <a:gd name="T4" fmla="*/ 164495 w 517525"/>
              <a:gd name="T5" fmla="*/ 28157 h 1051560"/>
              <a:gd name="T6" fmla="*/ 120541 w 517525"/>
              <a:gd name="T7" fmla="*/ 53407 h 1051560"/>
              <a:gd name="T8" fmla="*/ 0 w 517525"/>
              <a:gd name="T9" fmla="*/ 89068 h 1051560"/>
              <a:gd name="T10" fmla="*/ 420610 w 517525"/>
              <a:gd name="T11" fmla="*/ 1044674 h 1051560"/>
              <a:gd name="T12" fmla="*/ 443035 w 517525"/>
              <a:gd name="T13" fmla="*/ 1038038 h 1051560"/>
              <a:gd name="T14" fmla="*/ 487606 w 517525"/>
              <a:gd name="T15" fmla="*/ 1025414 h 1051560"/>
              <a:gd name="T16" fmla="*/ 517350 w 517525"/>
              <a:gd name="T17" fmla="*/ 1025414 h 1051560"/>
              <a:gd name="T18" fmla="*/ 310060 w 517525"/>
              <a:gd name="T19" fmla="*/ 0 h 10515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7525" h="1051560">
                <a:moveTo>
                  <a:pt x="310060" y="0"/>
                </a:moveTo>
                <a:lnTo>
                  <a:pt x="208930" y="28327"/>
                </a:lnTo>
                <a:lnTo>
                  <a:pt x="164495" y="28327"/>
                </a:lnTo>
                <a:lnTo>
                  <a:pt x="120541" y="53727"/>
                </a:lnTo>
                <a:lnTo>
                  <a:pt x="0" y="89608"/>
                </a:lnTo>
                <a:lnTo>
                  <a:pt x="420610" y="1051004"/>
                </a:lnTo>
                <a:lnTo>
                  <a:pt x="443035" y="1044327"/>
                </a:lnTo>
                <a:lnTo>
                  <a:pt x="487606" y="1031627"/>
                </a:lnTo>
                <a:lnTo>
                  <a:pt x="517350" y="1031627"/>
                </a:lnTo>
                <a:lnTo>
                  <a:pt x="310060" y="0"/>
                </a:lnTo>
                <a:close/>
              </a:path>
            </a:pathLst>
          </a:custGeom>
          <a:solidFill>
            <a:srgbClr val="6196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83" name="object 19"/>
          <p:cNvSpPr>
            <a:spLocks/>
          </p:cNvSpPr>
          <p:nvPr/>
        </p:nvSpPr>
        <p:spPr bwMode="auto">
          <a:xfrm>
            <a:off x="6696077" y="4178302"/>
            <a:ext cx="2398714" cy="1231901"/>
          </a:xfrm>
          <a:custGeom>
            <a:avLst/>
            <a:gdLst>
              <a:gd name="T0" fmla="*/ 877130 w 2397759"/>
              <a:gd name="T1" fmla="*/ 1218639 h 1231900"/>
              <a:gd name="T2" fmla="*/ 1305276 w 2397759"/>
              <a:gd name="T3" fmla="*/ 1231339 h 1231900"/>
              <a:gd name="T4" fmla="*/ 1534978 w 2397759"/>
              <a:gd name="T5" fmla="*/ 1180539 h 1231900"/>
              <a:gd name="T6" fmla="*/ 830757 w 2397759"/>
              <a:gd name="T7" fmla="*/ 1218639 h 1231900"/>
              <a:gd name="T8" fmla="*/ 1534978 w 2397759"/>
              <a:gd name="T9" fmla="*/ 1180539 h 1231900"/>
              <a:gd name="T10" fmla="*/ 0 w 2397759"/>
              <a:gd name="T11" fmla="*/ 827800 h 1231900"/>
              <a:gd name="T12" fmla="*/ 48009 w 2397759"/>
              <a:gd name="T13" fmla="*/ 863039 h 1231900"/>
              <a:gd name="T14" fmla="*/ 119853 w 2397759"/>
              <a:gd name="T15" fmla="*/ 926539 h 1231900"/>
              <a:gd name="T16" fmla="*/ 194516 w 2397759"/>
              <a:gd name="T17" fmla="*/ 977339 h 1231900"/>
              <a:gd name="T18" fmla="*/ 271878 w 2397759"/>
              <a:gd name="T19" fmla="*/ 1015439 h 1231900"/>
              <a:gd name="T20" fmla="*/ 392659 w 2397759"/>
              <a:gd name="T21" fmla="*/ 1078939 h 1231900"/>
              <a:gd name="T22" fmla="*/ 605458 w 2397759"/>
              <a:gd name="T23" fmla="*/ 1155139 h 1231900"/>
              <a:gd name="T24" fmla="*/ 1579590 w 2397759"/>
              <a:gd name="T25" fmla="*/ 1180539 h 1231900"/>
              <a:gd name="T26" fmla="*/ 1795069 w 2397759"/>
              <a:gd name="T27" fmla="*/ 1104339 h 1231900"/>
              <a:gd name="T28" fmla="*/ 1877396 w 2397759"/>
              <a:gd name="T29" fmla="*/ 1066239 h 1231900"/>
              <a:gd name="T30" fmla="*/ 1996318 w 2397759"/>
              <a:gd name="T31" fmla="*/ 990039 h 1231900"/>
              <a:gd name="T32" fmla="*/ 2072353 w 2397759"/>
              <a:gd name="T33" fmla="*/ 951939 h 1231900"/>
              <a:gd name="T34" fmla="*/ 2145626 w 2397759"/>
              <a:gd name="T35" fmla="*/ 901139 h 1231900"/>
              <a:gd name="T36" fmla="*/ 2216002 w 2397759"/>
              <a:gd name="T37" fmla="*/ 837639 h 1231900"/>
              <a:gd name="T38" fmla="*/ 2283343 w 2397759"/>
              <a:gd name="T39" fmla="*/ 786839 h 1231900"/>
              <a:gd name="T40" fmla="*/ 2347510 w 2397759"/>
              <a:gd name="T41" fmla="*/ 723339 h 1231900"/>
              <a:gd name="T42" fmla="*/ 2406762 w 2397759"/>
              <a:gd name="T43" fmla="*/ 661196 h 1231900"/>
              <a:gd name="T44" fmla="*/ 1066773 w 2397759"/>
              <a:gd name="T45" fmla="*/ 189939 h 1231900"/>
              <a:gd name="T46" fmla="*/ 973985 w 2397759"/>
              <a:gd name="T47" fmla="*/ 177239 h 1231900"/>
              <a:gd name="T48" fmla="*/ 843593 w 2397759"/>
              <a:gd name="T49" fmla="*/ 139139 h 1231900"/>
              <a:gd name="T50" fmla="*/ 763845 w 2397759"/>
              <a:gd name="T51" fmla="*/ 88339 h 1231900"/>
              <a:gd name="T52" fmla="*/ 690897 w 2397759"/>
              <a:gd name="T53" fmla="*/ 37539 h 1231900"/>
              <a:gd name="T54" fmla="*/ 1582001 w 2397759"/>
              <a:gd name="T55" fmla="*/ 0 h 1231900"/>
              <a:gd name="T56" fmla="*/ 1502726 w 2397759"/>
              <a:gd name="T57" fmla="*/ 62939 h 1231900"/>
              <a:gd name="T58" fmla="*/ 1426263 w 2397759"/>
              <a:gd name="T59" fmla="*/ 113739 h 1231900"/>
              <a:gd name="T60" fmla="*/ 1343451 w 2397759"/>
              <a:gd name="T61" fmla="*/ 151839 h 1231900"/>
              <a:gd name="T62" fmla="*/ 1209308 w 2397759"/>
              <a:gd name="T63" fmla="*/ 177239 h 1231900"/>
              <a:gd name="T64" fmla="*/ 1818927 w 2397759"/>
              <a:gd name="T65" fmla="*/ 189939 h 1231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97759" h="1231900">
                <a:moveTo>
                  <a:pt x="1346676" y="1218639"/>
                </a:moveTo>
                <a:lnTo>
                  <a:pt x="873647" y="1218639"/>
                </a:lnTo>
                <a:lnTo>
                  <a:pt x="920228" y="1231339"/>
                </a:lnTo>
                <a:lnTo>
                  <a:pt x="1300094" y="1231339"/>
                </a:lnTo>
                <a:lnTo>
                  <a:pt x="1346676" y="1218639"/>
                </a:lnTo>
                <a:close/>
              </a:path>
              <a:path w="2397759" h="1231900">
                <a:moveTo>
                  <a:pt x="1528884" y="1180539"/>
                </a:moveTo>
                <a:lnTo>
                  <a:pt x="691442" y="1180539"/>
                </a:lnTo>
                <a:lnTo>
                  <a:pt x="827460" y="1218639"/>
                </a:lnTo>
                <a:lnTo>
                  <a:pt x="1392864" y="1218639"/>
                </a:lnTo>
                <a:lnTo>
                  <a:pt x="1528884" y="1180539"/>
                </a:lnTo>
                <a:close/>
              </a:path>
              <a:path w="2397759" h="1231900">
                <a:moveTo>
                  <a:pt x="672030" y="25316"/>
                </a:moveTo>
                <a:lnTo>
                  <a:pt x="0" y="827800"/>
                </a:lnTo>
                <a:lnTo>
                  <a:pt x="13141" y="837639"/>
                </a:lnTo>
                <a:lnTo>
                  <a:pt x="47819" y="863039"/>
                </a:lnTo>
                <a:lnTo>
                  <a:pt x="83235" y="901139"/>
                </a:lnTo>
                <a:lnTo>
                  <a:pt x="119374" y="926539"/>
                </a:lnTo>
                <a:lnTo>
                  <a:pt x="156216" y="951939"/>
                </a:lnTo>
                <a:lnTo>
                  <a:pt x="193746" y="977339"/>
                </a:lnTo>
                <a:lnTo>
                  <a:pt x="231945" y="990039"/>
                </a:lnTo>
                <a:lnTo>
                  <a:pt x="270798" y="1015439"/>
                </a:lnTo>
                <a:lnTo>
                  <a:pt x="350392" y="1066239"/>
                </a:lnTo>
                <a:lnTo>
                  <a:pt x="391099" y="1078939"/>
                </a:lnTo>
                <a:lnTo>
                  <a:pt x="432391" y="1104339"/>
                </a:lnTo>
                <a:lnTo>
                  <a:pt x="603054" y="1155139"/>
                </a:lnTo>
                <a:lnTo>
                  <a:pt x="647008" y="1180539"/>
                </a:lnTo>
                <a:lnTo>
                  <a:pt x="1573320" y="1180539"/>
                </a:lnTo>
                <a:lnTo>
                  <a:pt x="1617275" y="1155139"/>
                </a:lnTo>
                <a:lnTo>
                  <a:pt x="1787942" y="1104339"/>
                </a:lnTo>
                <a:lnTo>
                  <a:pt x="1829234" y="1078939"/>
                </a:lnTo>
                <a:lnTo>
                  <a:pt x="1869943" y="1066239"/>
                </a:lnTo>
                <a:lnTo>
                  <a:pt x="1949540" y="1015439"/>
                </a:lnTo>
                <a:lnTo>
                  <a:pt x="1988393" y="990039"/>
                </a:lnTo>
                <a:lnTo>
                  <a:pt x="2026594" y="977339"/>
                </a:lnTo>
                <a:lnTo>
                  <a:pt x="2064125" y="951939"/>
                </a:lnTo>
                <a:lnTo>
                  <a:pt x="2100968" y="926539"/>
                </a:lnTo>
                <a:lnTo>
                  <a:pt x="2137108" y="901139"/>
                </a:lnTo>
                <a:lnTo>
                  <a:pt x="2172525" y="863039"/>
                </a:lnTo>
                <a:lnTo>
                  <a:pt x="2207204" y="837639"/>
                </a:lnTo>
                <a:lnTo>
                  <a:pt x="2241128" y="812239"/>
                </a:lnTo>
                <a:lnTo>
                  <a:pt x="2274278" y="786839"/>
                </a:lnTo>
                <a:lnTo>
                  <a:pt x="2306638" y="748739"/>
                </a:lnTo>
                <a:lnTo>
                  <a:pt x="2338190" y="723339"/>
                </a:lnTo>
                <a:lnTo>
                  <a:pt x="2368918" y="685239"/>
                </a:lnTo>
                <a:lnTo>
                  <a:pt x="2397207" y="661196"/>
                </a:lnTo>
                <a:lnTo>
                  <a:pt x="1811706" y="189939"/>
                </a:lnTo>
                <a:lnTo>
                  <a:pt x="1062538" y="189939"/>
                </a:lnTo>
                <a:lnTo>
                  <a:pt x="1015820" y="177239"/>
                </a:lnTo>
                <a:lnTo>
                  <a:pt x="970119" y="177239"/>
                </a:lnTo>
                <a:lnTo>
                  <a:pt x="882218" y="151839"/>
                </a:lnTo>
                <a:lnTo>
                  <a:pt x="840244" y="139139"/>
                </a:lnTo>
                <a:lnTo>
                  <a:pt x="799737" y="113739"/>
                </a:lnTo>
                <a:lnTo>
                  <a:pt x="760812" y="88339"/>
                </a:lnTo>
                <a:lnTo>
                  <a:pt x="723580" y="62939"/>
                </a:lnTo>
                <a:lnTo>
                  <a:pt x="688154" y="37539"/>
                </a:lnTo>
                <a:lnTo>
                  <a:pt x="672030" y="25316"/>
                </a:lnTo>
                <a:close/>
              </a:path>
              <a:path w="2397759" h="1231900">
                <a:moveTo>
                  <a:pt x="1575721" y="0"/>
                </a:moveTo>
                <a:lnTo>
                  <a:pt x="1532186" y="37539"/>
                </a:lnTo>
                <a:lnTo>
                  <a:pt x="1496760" y="62939"/>
                </a:lnTo>
                <a:lnTo>
                  <a:pt x="1459528" y="88339"/>
                </a:lnTo>
                <a:lnTo>
                  <a:pt x="1420601" y="113739"/>
                </a:lnTo>
                <a:lnTo>
                  <a:pt x="1380094" y="139139"/>
                </a:lnTo>
                <a:lnTo>
                  <a:pt x="1338118" y="151839"/>
                </a:lnTo>
                <a:lnTo>
                  <a:pt x="1250212" y="177239"/>
                </a:lnTo>
                <a:lnTo>
                  <a:pt x="1204507" y="177239"/>
                </a:lnTo>
                <a:lnTo>
                  <a:pt x="1157786" y="189939"/>
                </a:lnTo>
                <a:lnTo>
                  <a:pt x="1811706" y="189939"/>
                </a:lnTo>
                <a:lnTo>
                  <a:pt x="1575721" y="0"/>
                </a:lnTo>
                <a:close/>
              </a:path>
            </a:pathLst>
          </a:custGeom>
          <a:solidFill>
            <a:srgbClr val="C1B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284" name="object 20"/>
          <p:cNvSpPr>
            <a:spLocks noChangeArrowheads="1"/>
          </p:cNvSpPr>
          <p:nvPr/>
        </p:nvSpPr>
        <p:spPr bwMode="auto">
          <a:xfrm>
            <a:off x="6100783" y="1978027"/>
            <a:ext cx="3430587" cy="34385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85" name="object 21"/>
          <p:cNvSpPr>
            <a:spLocks noChangeArrowheads="1"/>
          </p:cNvSpPr>
          <p:nvPr/>
        </p:nvSpPr>
        <p:spPr bwMode="auto">
          <a:xfrm>
            <a:off x="5567382" y="1268417"/>
            <a:ext cx="4767261" cy="45561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_tradnl" altLang="es-ES_tradnl"/>
          </a:p>
        </p:txBody>
      </p:sp>
      <p:sp>
        <p:nvSpPr>
          <p:cNvPr id="11286" name="object 22"/>
          <p:cNvSpPr txBox="1">
            <a:spLocks noChangeArrowheads="1"/>
          </p:cNvSpPr>
          <p:nvPr/>
        </p:nvSpPr>
        <p:spPr bwMode="auto">
          <a:xfrm>
            <a:off x="4972050" y="1046164"/>
            <a:ext cx="1963738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 dirty="0">
                <a:solidFill>
                  <a:srgbClr val="5C90A5"/>
                </a:solidFill>
                <a:latin typeface="SenticoSansDT-Light"/>
                <a:ea typeface="SenticoSansDT-Light"/>
                <a:cs typeface="SenticoSansDT-Light"/>
              </a:rPr>
              <a:t>Telecomunicaciones </a:t>
            </a:r>
            <a:r>
              <a:rPr lang="es-ES_tradnl" altLang="es-ES_tradnl" sz="1200" b="1" dirty="0">
                <a:solidFill>
                  <a:srgbClr val="5C90A5"/>
                </a:solidFill>
                <a:latin typeface="SenticoSansDT"/>
                <a:ea typeface="SenticoSansDT"/>
                <a:cs typeface="SenticoSansDT"/>
              </a:rPr>
              <a:t>3%</a:t>
            </a:r>
            <a:endParaRPr lang="es-ES_tradnl" altLang="es-ES_tradnl" sz="12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dirty="0">
                <a:solidFill>
                  <a:srgbClr val="5C90A5"/>
                </a:solidFill>
                <a:latin typeface="SenticoSansDT-Light"/>
                <a:ea typeface="SenticoSansDT-Light"/>
                <a:cs typeface="SenticoSansDT-Light"/>
              </a:rPr>
              <a:t>US$ 359</a:t>
            </a:r>
            <a:endParaRPr lang="es-ES_tradnl" altLang="es-ES_tradnl" sz="12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87" name="object 23"/>
          <p:cNvSpPr txBox="1">
            <a:spLocks noChangeArrowheads="1"/>
          </p:cNvSpPr>
          <p:nvPr/>
        </p:nvSpPr>
        <p:spPr bwMode="auto">
          <a:xfrm>
            <a:off x="7807325" y="1500190"/>
            <a:ext cx="1563688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>
                <a:solidFill>
                  <a:srgbClr val="648D59"/>
                </a:solidFill>
                <a:latin typeface="SenticoSansDT-Light"/>
                <a:ea typeface="SenticoSansDT-Light"/>
                <a:cs typeface="SenticoSansDT-Light"/>
              </a:rPr>
              <a:t>Educación </a:t>
            </a:r>
            <a:r>
              <a:rPr lang="es-ES_tradnl" altLang="es-ES_tradnl" sz="1200" b="1">
                <a:solidFill>
                  <a:srgbClr val="648D59"/>
                </a:solidFill>
                <a:latin typeface="SenticoSansDT"/>
                <a:ea typeface="SenticoSansDT"/>
                <a:cs typeface="SenticoSansDT"/>
              </a:rPr>
              <a:t>3%</a:t>
            </a:r>
            <a:endParaRPr lang="es-ES_tradnl" altLang="es-ES_tradnl" sz="120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>
                <a:solidFill>
                  <a:srgbClr val="648D59"/>
                </a:solidFill>
                <a:latin typeface="SenticoSansDT-Light"/>
                <a:ea typeface="SenticoSansDT-Light"/>
                <a:cs typeface="SenticoSansDT-Light"/>
              </a:rPr>
              <a:t>US$ 329</a:t>
            </a:r>
            <a:endParaRPr lang="es-ES_tradnl" altLang="es-ES_tradnl" sz="120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88" name="object 24"/>
          <p:cNvSpPr txBox="1">
            <a:spLocks noChangeArrowheads="1"/>
          </p:cNvSpPr>
          <p:nvPr/>
        </p:nvSpPr>
        <p:spPr bwMode="auto">
          <a:xfrm>
            <a:off x="10313988" y="3633792"/>
            <a:ext cx="1289050" cy="7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 dirty="0">
                <a:solidFill>
                  <a:srgbClr val="54703E"/>
                </a:solidFill>
                <a:latin typeface="SenticoSansDT-Light"/>
                <a:ea typeface="SenticoSansDT-Light"/>
                <a:cs typeface="SenticoSansDT-Light"/>
              </a:rPr>
              <a:t>Transporte </a:t>
            </a:r>
            <a:r>
              <a:rPr lang="es-ES_tradnl" altLang="es-ES_tradnl" sz="1200" b="1" dirty="0">
                <a:solidFill>
                  <a:srgbClr val="54703E"/>
                </a:solidFill>
                <a:latin typeface="SenticoSansDT"/>
                <a:ea typeface="SenticoSansDT"/>
                <a:cs typeface="SenticoSansDT"/>
              </a:rPr>
              <a:t>40%</a:t>
            </a:r>
            <a:endParaRPr lang="es-ES_tradnl" altLang="es-ES_tradnl" sz="12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dirty="0">
                <a:solidFill>
                  <a:srgbClr val="54703E"/>
                </a:solidFill>
                <a:latin typeface="SenticoSansDT-Light"/>
                <a:ea typeface="SenticoSansDT-Light"/>
                <a:cs typeface="SenticoSansDT-Light"/>
              </a:rPr>
              <a:t>US$ 4,432</a:t>
            </a: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b="1" dirty="0">
                <a:solidFill>
                  <a:srgbClr val="54703E"/>
                </a:solidFill>
                <a:latin typeface="SenticoSansDT-Light"/>
                <a:ea typeface="SenticoSansDT-Light"/>
                <a:cs typeface="SenticoSansDT-Light"/>
              </a:rPr>
              <a:t>Salaverry adjudicado</a:t>
            </a:r>
            <a:endParaRPr lang="es-ES_tradnl" altLang="es-ES_tradnl" sz="1200" b="1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89" name="object 25"/>
          <p:cNvSpPr txBox="1">
            <a:spLocks noChangeArrowheads="1"/>
          </p:cNvSpPr>
          <p:nvPr/>
        </p:nvSpPr>
        <p:spPr bwMode="auto">
          <a:xfrm>
            <a:off x="5576888" y="1562101"/>
            <a:ext cx="1243012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>
                <a:solidFill>
                  <a:srgbClr val="6D4D30"/>
                </a:solidFill>
                <a:latin typeface="SenticoSansDT-Light"/>
                <a:ea typeface="SenticoSansDT-Light"/>
                <a:cs typeface="SenticoSansDT-Light"/>
              </a:rPr>
              <a:t>Irrigación </a:t>
            </a:r>
            <a:r>
              <a:rPr lang="es-ES_tradnl" altLang="es-ES_tradnl" sz="1200" b="1">
                <a:solidFill>
                  <a:srgbClr val="6D4D30"/>
                </a:solidFill>
                <a:latin typeface="SenticoSansDT"/>
                <a:ea typeface="SenticoSansDT"/>
                <a:cs typeface="SenticoSansDT"/>
              </a:rPr>
              <a:t>4%</a:t>
            </a:r>
            <a:endParaRPr lang="es-ES_tradnl" altLang="es-ES_tradnl" sz="120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>
                <a:solidFill>
                  <a:srgbClr val="6D4D30"/>
                </a:solidFill>
                <a:latin typeface="SenticoSansDT-Light"/>
                <a:ea typeface="SenticoSansDT-Light"/>
                <a:cs typeface="SenticoSansDT-Light"/>
              </a:rPr>
              <a:t>US$ 399</a:t>
            </a:r>
            <a:endParaRPr lang="es-ES_tradnl" altLang="es-ES_tradnl" sz="120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90" name="object 26"/>
          <p:cNvSpPr txBox="1">
            <a:spLocks noChangeArrowheads="1"/>
          </p:cNvSpPr>
          <p:nvPr/>
        </p:nvSpPr>
        <p:spPr bwMode="auto">
          <a:xfrm>
            <a:off x="4795859" y="2095502"/>
            <a:ext cx="1063625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 dirty="0">
                <a:solidFill>
                  <a:srgbClr val="A04544"/>
                </a:solidFill>
                <a:latin typeface="SenticoSansDT-Light"/>
                <a:ea typeface="SenticoSansDT-Light"/>
                <a:cs typeface="SenticoSansDT-Light"/>
              </a:rPr>
              <a:t>Energía </a:t>
            </a:r>
            <a:r>
              <a:rPr lang="es-ES_tradnl" altLang="es-ES_tradnl" sz="1200" b="1" dirty="0">
                <a:solidFill>
                  <a:srgbClr val="A04544"/>
                </a:solidFill>
                <a:latin typeface="SenticoSansDT"/>
                <a:ea typeface="SenticoSansDT"/>
                <a:cs typeface="SenticoSansDT"/>
              </a:rPr>
              <a:t>8%</a:t>
            </a:r>
            <a:endParaRPr lang="es-ES_tradnl" altLang="es-ES_tradnl" sz="12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dirty="0">
                <a:solidFill>
                  <a:srgbClr val="A04544"/>
                </a:solidFill>
                <a:latin typeface="SenticoSansDT-Light"/>
                <a:ea typeface="SenticoSansDT-Light"/>
                <a:cs typeface="SenticoSansDT-Light"/>
              </a:rPr>
              <a:t>US$ 920</a:t>
            </a:r>
            <a:endParaRPr lang="es-ES_tradnl" altLang="es-ES_tradnl" sz="12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91" name="object 27"/>
          <p:cNvSpPr txBox="1">
            <a:spLocks noChangeArrowheads="1"/>
          </p:cNvSpPr>
          <p:nvPr/>
        </p:nvSpPr>
        <p:spPr bwMode="auto">
          <a:xfrm>
            <a:off x="3810020" y="3413128"/>
            <a:ext cx="1766887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 dirty="0">
                <a:solidFill>
                  <a:srgbClr val="3E6E88"/>
                </a:solidFill>
                <a:latin typeface="SenticoSansDT-Light"/>
                <a:ea typeface="SenticoSansDT-Light"/>
                <a:cs typeface="SenticoSansDT-Light"/>
              </a:rPr>
              <a:t>Agua y Saneamiento </a:t>
            </a:r>
            <a:r>
              <a:rPr lang="es-ES_tradnl" altLang="es-ES_tradnl" sz="1200" b="1" dirty="0">
                <a:solidFill>
                  <a:srgbClr val="3E6E88"/>
                </a:solidFill>
                <a:latin typeface="SenticoSansDT"/>
                <a:ea typeface="SenticoSansDT"/>
                <a:cs typeface="SenticoSansDT"/>
              </a:rPr>
              <a:t>9%</a:t>
            </a:r>
            <a:endParaRPr lang="es-ES_tradnl" altLang="es-ES_tradnl" sz="12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dirty="0">
                <a:solidFill>
                  <a:srgbClr val="3E6E88"/>
                </a:solidFill>
                <a:latin typeface="SenticoSansDT-Light"/>
                <a:ea typeface="SenticoSansDT-Light"/>
                <a:cs typeface="SenticoSansDT-Light"/>
              </a:rPr>
              <a:t>US$ 1,096</a:t>
            </a:r>
            <a:endParaRPr lang="es-ES_tradnl" altLang="es-ES_tradnl" sz="12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92" name="object 28"/>
          <p:cNvSpPr txBox="1">
            <a:spLocks noChangeArrowheads="1"/>
          </p:cNvSpPr>
          <p:nvPr/>
        </p:nvSpPr>
        <p:spPr bwMode="auto">
          <a:xfrm>
            <a:off x="4718052" y="4676778"/>
            <a:ext cx="1141413" cy="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 dirty="0">
                <a:solidFill>
                  <a:srgbClr val="6C7989"/>
                </a:solidFill>
                <a:latin typeface="SenticoSansDT-Light"/>
                <a:ea typeface="SenticoSansDT-Light"/>
                <a:cs typeface="SenticoSansDT-Light"/>
              </a:rPr>
              <a:t>Salud </a:t>
            </a:r>
            <a:r>
              <a:rPr lang="es-ES_tradnl" altLang="es-ES_tradnl" sz="1200" b="1" dirty="0">
                <a:solidFill>
                  <a:srgbClr val="6C7989"/>
                </a:solidFill>
                <a:latin typeface="SenticoSansDT"/>
                <a:ea typeface="SenticoSansDT"/>
                <a:cs typeface="SenticoSansDT"/>
              </a:rPr>
              <a:t>10%</a:t>
            </a:r>
            <a:endParaRPr lang="es-ES_tradnl" altLang="es-ES_tradnl" sz="1200" dirty="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 dirty="0">
                <a:solidFill>
                  <a:srgbClr val="6C7989"/>
                </a:solidFill>
                <a:latin typeface="SenticoSansDT-Light"/>
                <a:ea typeface="SenticoSansDT-Light"/>
                <a:cs typeface="SenticoSansDT-Light"/>
              </a:rPr>
              <a:t>US$ 1,122</a:t>
            </a:r>
            <a:endParaRPr lang="es-ES_tradnl" altLang="es-ES_tradnl" sz="1200" dirty="0">
              <a:latin typeface="SenticoSansDT-Light"/>
              <a:ea typeface="SenticoSansDT-Light"/>
              <a:cs typeface="SenticoSansDT-Light"/>
            </a:endParaRPr>
          </a:p>
        </p:txBody>
      </p:sp>
      <p:sp>
        <p:nvSpPr>
          <p:cNvPr id="11293" name="object 29"/>
          <p:cNvSpPr txBox="1">
            <a:spLocks noChangeArrowheads="1"/>
          </p:cNvSpPr>
          <p:nvPr/>
        </p:nvSpPr>
        <p:spPr bwMode="auto">
          <a:xfrm>
            <a:off x="8716984" y="5500688"/>
            <a:ext cx="1990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69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100"/>
              </a:spcBef>
            </a:pPr>
            <a:r>
              <a:rPr lang="es-ES_tradnl" altLang="es-ES_tradnl" sz="1200">
                <a:solidFill>
                  <a:srgbClr val="C4871C"/>
                </a:solidFill>
                <a:latin typeface="SenticoSansDT-Light"/>
                <a:ea typeface="SenticoSansDT-Light"/>
                <a:cs typeface="SenticoSansDT-Light"/>
              </a:rPr>
              <a:t>Minería </a:t>
            </a:r>
            <a:r>
              <a:rPr lang="es-ES_tradnl" altLang="es-ES_tradnl" sz="1200" b="1">
                <a:solidFill>
                  <a:srgbClr val="C4871C"/>
                </a:solidFill>
                <a:latin typeface="SenticoSansDT"/>
                <a:ea typeface="SenticoSansDT"/>
                <a:cs typeface="SenticoSansDT"/>
              </a:rPr>
              <a:t>23%</a:t>
            </a:r>
            <a:endParaRPr lang="es-ES_tradnl" altLang="es-ES_tradnl" sz="1200">
              <a:latin typeface="SenticoSansDT"/>
              <a:ea typeface="SenticoSansDT"/>
              <a:cs typeface="SenticoSansDT"/>
            </a:endParaRPr>
          </a:p>
          <a:p>
            <a:pPr eaLnBrk="1" hangingPunct="1">
              <a:lnSpc>
                <a:spcPts val="1425"/>
              </a:lnSpc>
            </a:pPr>
            <a:r>
              <a:rPr lang="es-ES_tradnl" altLang="es-ES_tradnl" sz="1200">
                <a:solidFill>
                  <a:srgbClr val="C4871C"/>
                </a:solidFill>
                <a:latin typeface="SenticoSansDT-Light"/>
                <a:ea typeface="SenticoSansDT-Light"/>
                <a:cs typeface="SenticoSansDT-Light"/>
              </a:rPr>
              <a:t>US$ 2,500</a:t>
            </a:r>
            <a:endParaRPr lang="es-ES_tradnl" altLang="es-ES_tradnl" sz="1200">
              <a:latin typeface="SenticoSansDT-Light"/>
              <a:ea typeface="SenticoSansDT-Light"/>
              <a:cs typeface="SenticoSansDT-Light"/>
            </a:endParaRPr>
          </a:p>
          <a:p>
            <a:pPr eaLnBrk="1" hangingPunct="1">
              <a:spcBef>
                <a:spcPts val="151"/>
              </a:spcBef>
            </a:pPr>
            <a:r>
              <a:rPr lang="es-ES_tradnl" altLang="es-ES_tradnl" sz="1200" b="1">
                <a:solidFill>
                  <a:srgbClr val="C4871C"/>
                </a:solidFill>
                <a:latin typeface="SenticoSansDT"/>
                <a:ea typeface="SenticoSansDT"/>
                <a:cs typeface="SenticoSansDT"/>
              </a:rPr>
              <a:t>Michiquillay adjudicado</a:t>
            </a:r>
            <a:endParaRPr lang="es-ES_tradnl" altLang="es-ES_tradnl" sz="1200">
              <a:latin typeface="SenticoSansDT"/>
              <a:ea typeface="SenticoSansDT"/>
              <a:cs typeface="SenticoSansDT"/>
            </a:endParaRPr>
          </a:p>
        </p:txBody>
      </p:sp>
      <p:sp>
        <p:nvSpPr>
          <p:cNvPr id="11294" name="object 30"/>
          <p:cNvSpPr txBox="1">
            <a:spLocks noChangeArrowheads="1"/>
          </p:cNvSpPr>
          <p:nvPr/>
        </p:nvSpPr>
        <p:spPr bwMode="auto">
          <a:xfrm>
            <a:off x="7451725" y="3333750"/>
            <a:ext cx="973138" cy="7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28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es-ES_tradnl" altLang="es-ES_tradnl" sz="4800" b="1">
                <a:solidFill>
                  <a:srgbClr val="A7A9AC"/>
                </a:solidFill>
                <a:latin typeface="SenticoSansDT"/>
                <a:ea typeface="SenticoSansDT"/>
                <a:cs typeface="SenticoSansDT"/>
              </a:rPr>
              <a:t>50</a:t>
            </a:r>
            <a:endParaRPr lang="es-ES_tradnl" altLang="es-ES_tradnl" sz="4800">
              <a:latin typeface="SenticoSansDT"/>
              <a:ea typeface="SenticoSansDT"/>
              <a:cs typeface="SenticoSansD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8204" y="3205026"/>
            <a:ext cx="1248852" cy="2215276"/>
          </a:xfrm>
          <a:custGeom>
            <a:avLst/>
            <a:gdLst/>
            <a:ahLst/>
            <a:cxnLst/>
            <a:rect l="l" t="t" r="r" b="b"/>
            <a:pathLst>
              <a:path w="2059304" h="3653154">
                <a:moveTo>
                  <a:pt x="2059298" y="0"/>
                </a:moveTo>
                <a:lnTo>
                  <a:pt x="0" y="0"/>
                </a:lnTo>
                <a:lnTo>
                  <a:pt x="0" y="3652590"/>
                </a:lnTo>
                <a:lnTo>
                  <a:pt x="2059298" y="3652590"/>
                </a:lnTo>
                <a:lnTo>
                  <a:pt x="2059298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8203" y="1900259"/>
            <a:ext cx="1248854" cy="1484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5668" y="1624288"/>
            <a:ext cx="1887220" cy="239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5671" y="5476393"/>
            <a:ext cx="1887334" cy="239510"/>
          </a:xfrm>
          <a:custGeom>
            <a:avLst/>
            <a:gdLst/>
            <a:ahLst/>
            <a:cxnLst/>
            <a:rect l="l" t="t" r="r" b="b"/>
            <a:pathLst>
              <a:path w="3112135" h="394970">
                <a:moveTo>
                  <a:pt x="3111936" y="238956"/>
                </a:moveTo>
                <a:lnTo>
                  <a:pt x="0" y="238956"/>
                </a:lnTo>
                <a:lnTo>
                  <a:pt x="0" y="394532"/>
                </a:lnTo>
                <a:lnTo>
                  <a:pt x="3111936" y="394532"/>
                </a:lnTo>
                <a:lnTo>
                  <a:pt x="3111936" y="238956"/>
                </a:lnTo>
                <a:close/>
              </a:path>
              <a:path w="3112135" h="394970">
                <a:moveTo>
                  <a:pt x="2589586" y="0"/>
                </a:moveTo>
                <a:lnTo>
                  <a:pt x="522350" y="0"/>
                </a:lnTo>
                <a:lnTo>
                  <a:pt x="466781" y="140492"/>
                </a:lnTo>
                <a:lnTo>
                  <a:pt x="344528" y="211171"/>
                </a:lnTo>
                <a:lnTo>
                  <a:pt x="222276" y="236004"/>
                </a:lnTo>
                <a:lnTo>
                  <a:pt x="166706" y="238956"/>
                </a:lnTo>
                <a:lnTo>
                  <a:pt x="2945229" y="238956"/>
                </a:lnTo>
                <a:lnTo>
                  <a:pt x="2739623" y="238349"/>
                </a:lnTo>
                <a:lnTo>
                  <a:pt x="2634041" y="213256"/>
                </a:lnTo>
                <a:lnTo>
                  <a:pt x="2595143" y="141274"/>
                </a:lnTo>
                <a:lnTo>
                  <a:pt x="2589586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5668" y="5723514"/>
            <a:ext cx="1887213" cy="353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5410" y="5723514"/>
            <a:ext cx="1887213" cy="353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9976" y="5723514"/>
            <a:ext cx="1887213" cy="353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9711" y="5723514"/>
            <a:ext cx="1887220" cy="353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8357" y="1900260"/>
            <a:ext cx="1248829" cy="1304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3600" y="1676400"/>
            <a:ext cx="1295735" cy="1135166"/>
          </a:xfrm>
          <a:prstGeom prst="rect">
            <a:avLst/>
          </a:prstGeom>
        </p:spPr>
        <p:txBody>
          <a:bodyPr vert="horz" wrap="square" lIns="0" tIns="166608" rIns="0" bIns="0" rtlCol="0">
            <a:spAutoFit/>
          </a:bodyPr>
          <a:lstStyle/>
          <a:p>
            <a:pPr marL="352834" defTabSz="554081" eaLnBrk="1" fontAlgn="auto" hangingPunct="1">
              <a:spcBef>
                <a:spcPts val="1313"/>
              </a:spcBef>
              <a:spcAft>
                <a:spcPts val="0"/>
              </a:spcAft>
            </a:pPr>
            <a:r>
              <a:rPr lang="es-ES" sz="3200" dirty="0" smtClean="0">
                <a:solidFill>
                  <a:srgbClr val="FFFFFF"/>
                </a:solidFill>
                <a:latin typeface="SenticoSansDT-Light"/>
                <a:cs typeface="SenticoSansDT-Light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SenticoSansDT-Light"/>
                <a:cs typeface="SenticoSansDT-Light"/>
              </a:rPr>
              <a:t>1</a:t>
            </a:r>
            <a:r>
              <a:rPr sz="3200" dirty="0">
                <a:solidFill>
                  <a:srgbClr val="FFFFFF"/>
                </a:solidFill>
                <a:latin typeface="SenticoSansDT-Light"/>
                <a:cs typeface="SenticoSansDT-Light"/>
              </a:rPr>
              <a:t>.</a:t>
            </a:r>
            <a:endParaRPr sz="32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7701" marR="3081" indent="-66953" algn="ctr" defTabSz="554081" eaLnBrk="1" fontAlgn="auto" hangingPunct="1">
              <a:lnSpc>
                <a:spcPts val="1383"/>
              </a:lnSpc>
              <a:spcBef>
                <a:spcPts val="864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SenticoSansDT"/>
                <a:cs typeface="SenticoSansDT"/>
              </a:rPr>
              <a:t>CENTRO DE  E</a:t>
            </a:r>
            <a:r>
              <a:rPr sz="1400" b="1" spc="-12" dirty="0">
                <a:solidFill>
                  <a:srgbClr val="FFFFFF"/>
                </a:solidFill>
                <a:latin typeface="SenticoSansDT"/>
                <a:cs typeface="SenticoSansDT"/>
              </a:rPr>
              <a:t>X</a:t>
            </a:r>
            <a:r>
              <a:rPr sz="1400" b="1" dirty="0">
                <a:solidFill>
                  <a:srgbClr val="FFFFFF"/>
                </a:solidFill>
                <a:latin typeface="SenticoSansDT"/>
                <a:cs typeface="SenticoSansDT"/>
              </a:rPr>
              <a:t>CELENCIA</a:t>
            </a:r>
            <a:endParaRPr sz="1400" b="1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8204" y="3578536"/>
            <a:ext cx="1316996" cy="1218340"/>
          </a:xfrm>
          <a:prstGeom prst="rect">
            <a:avLst/>
          </a:prstGeom>
        </p:spPr>
        <p:txBody>
          <a:bodyPr vert="horz" wrap="square" lIns="0" tIns="48868" rIns="0" bIns="0" rtlCol="0">
            <a:spAutoFit/>
          </a:bodyPr>
          <a:lstStyle/>
          <a:p>
            <a:pPr marL="169685" marR="57329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Contratación</a:t>
            </a:r>
            <a:r>
              <a:rPr sz="1200" spc="-49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de  asesores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69685" marR="56942" defTabSz="554081" eaLnBrk="1" fontAlgn="auto" hangingPunct="1">
              <a:lnSpc>
                <a:spcPct val="78300"/>
              </a:lnSpc>
              <a:spcBef>
                <a:spcPts val="1140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Estandarización  de</a:t>
            </a:r>
            <a:r>
              <a:rPr sz="1200" spc="-9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contratos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69685" marR="406324" defTabSz="554081" eaLnBrk="1" fontAlgn="auto" hangingPunct="1">
              <a:lnSpc>
                <a:spcPct val="78300"/>
              </a:lnSpc>
              <a:spcBef>
                <a:spcPts val="1143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Control</a:t>
            </a:r>
            <a:r>
              <a:rPr sz="1200" spc="-52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de  calidad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9662" y="3663555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4" y="73903"/>
                </a:moveTo>
                <a:lnTo>
                  <a:pt x="0" y="73903"/>
                </a:lnTo>
                <a:lnTo>
                  <a:pt x="0" y="0"/>
                </a:lnTo>
                <a:lnTo>
                  <a:pt x="73924" y="0"/>
                </a:lnTo>
                <a:lnTo>
                  <a:pt x="73924" y="73903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69662" y="4091064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4" y="73924"/>
                </a:moveTo>
                <a:lnTo>
                  <a:pt x="0" y="73924"/>
                </a:lnTo>
                <a:lnTo>
                  <a:pt x="0" y="0"/>
                </a:lnTo>
                <a:lnTo>
                  <a:pt x="73924" y="0"/>
                </a:lnTo>
                <a:lnTo>
                  <a:pt x="73924" y="73924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9662" y="4544408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4" y="73924"/>
                </a:moveTo>
                <a:lnTo>
                  <a:pt x="0" y="73924"/>
                </a:lnTo>
                <a:lnTo>
                  <a:pt x="0" y="0"/>
                </a:lnTo>
                <a:lnTo>
                  <a:pt x="73924" y="0"/>
                </a:lnTo>
                <a:lnTo>
                  <a:pt x="73924" y="73924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37837" y="3205026"/>
            <a:ext cx="1248852" cy="2215276"/>
          </a:xfrm>
          <a:custGeom>
            <a:avLst/>
            <a:gdLst/>
            <a:ahLst/>
            <a:cxnLst/>
            <a:rect l="l" t="t" r="r" b="b"/>
            <a:pathLst>
              <a:path w="2059304" h="3653154">
                <a:moveTo>
                  <a:pt x="2059277" y="0"/>
                </a:moveTo>
                <a:lnTo>
                  <a:pt x="0" y="0"/>
                </a:lnTo>
                <a:lnTo>
                  <a:pt x="0" y="3652590"/>
                </a:lnTo>
                <a:lnTo>
                  <a:pt x="2059277" y="3652590"/>
                </a:lnTo>
                <a:lnTo>
                  <a:pt x="2059277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37847" y="1900259"/>
            <a:ext cx="1248829" cy="1484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15289" y="1624288"/>
            <a:ext cx="1887220" cy="2392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15295" y="5476393"/>
            <a:ext cx="1887334" cy="239510"/>
          </a:xfrm>
          <a:custGeom>
            <a:avLst/>
            <a:gdLst/>
            <a:ahLst/>
            <a:cxnLst/>
            <a:rect l="l" t="t" r="r" b="b"/>
            <a:pathLst>
              <a:path w="3112134" h="394970">
                <a:moveTo>
                  <a:pt x="3111936" y="238956"/>
                </a:moveTo>
                <a:lnTo>
                  <a:pt x="0" y="238956"/>
                </a:lnTo>
                <a:lnTo>
                  <a:pt x="0" y="394532"/>
                </a:lnTo>
                <a:lnTo>
                  <a:pt x="3111936" y="394532"/>
                </a:lnTo>
                <a:lnTo>
                  <a:pt x="3111936" y="238956"/>
                </a:lnTo>
                <a:close/>
              </a:path>
              <a:path w="3112134" h="394970">
                <a:moveTo>
                  <a:pt x="2589586" y="0"/>
                </a:moveTo>
                <a:lnTo>
                  <a:pt x="522350" y="0"/>
                </a:lnTo>
                <a:lnTo>
                  <a:pt x="466781" y="140492"/>
                </a:lnTo>
                <a:lnTo>
                  <a:pt x="344528" y="211171"/>
                </a:lnTo>
                <a:lnTo>
                  <a:pt x="222276" y="236004"/>
                </a:lnTo>
                <a:lnTo>
                  <a:pt x="166706" y="238956"/>
                </a:lnTo>
                <a:lnTo>
                  <a:pt x="2945240" y="238956"/>
                </a:lnTo>
                <a:lnTo>
                  <a:pt x="2739627" y="238349"/>
                </a:lnTo>
                <a:lnTo>
                  <a:pt x="2634042" y="213256"/>
                </a:lnTo>
                <a:lnTo>
                  <a:pt x="2595143" y="141274"/>
                </a:lnTo>
                <a:lnTo>
                  <a:pt x="2589586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955" y="1644606"/>
            <a:ext cx="1188706" cy="1555794"/>
          </a:xfrm>
          <a:prstGeom prst="rect">
            <a:avLst/>
          </a:prstGeom>
        </p:spPr>
        <p:txBody>
          <a:bodyPr vert="horz" wrap="square" lIns="0" tIns="166608" rIns="0" bIns="0" rtlCol="0">
            <a:spAutoFit/>
          </a:bodyPr>
          <a:lstStyle/>
          <a:p>
            <a:pPr marL="7316" algn="ctr" defTabSz="554081" eaLnBrk="1" fontAlgn="auto" hangingPunct="1">
              <a:spcBef>
                <a:spcPts val="1313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SenticoSansDT-Light"/>
                <a:cs typeface="SenticoSansDT-Light"/>
              </a:rPr>
              <a:t>2.</a:t>
            </a:r>
            <a:endParaRPr sz="36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7701" marR="3081" algn="ctr" defTabSz="554081" eaLnBrk="1" fontAlgn="auto" hangingPunct="1">
              <a:lnSpc>
                <a:spcPts val="1383"/>
              </a:lnSpc>
              <a:spcBef>
                <a:spcPts val="864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SenticoSansDT"/>
                <a:cs typeface="SenticoSansDT"/>
              </a:rPr>
              <a:t>IMPULSO DE  </a:t>
            </a:r>
            <a:r>
              <a:rPr sz="1400" b="1" spc="15" dirty="0">
                <a:solidFill>
                  <a:srgbClr val="FFFFFF"/>
                </a:solidFill>
                <a:latin typeface="SenticoSansDT"/>
                <a:cs typeface="SenticoSansDT"/>
              </a:rPr>
              <a:t>LA</a:t>
            </a:r>
            <a:r>
              <a:rPr sz="1400" b="1" spc="-61" dirty="0">
                <a:solidFill>
                  <a:srgbClr val="FFFFFF"/>
                </a:solidFill>
                <a:latin typeface="SenticoSansDT"/>
                <a:cs typeface="SenticoSansD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nticoSansDT"/>
                <a:cs typeface="SenticoSansDT"/>
              </a:rPr>
              <a:t>INVERSIÓN  </a:t>
            </a:r>
            <a:r>
              <a:rPr sz="1400" b="1" spc="-9" dirty="0">
                <a:solidFill>
                  <a:srgbClr val="FFFFFF"/>
                </a:solidFill>
                <a:latin typeface="SenticoSansDT"/>
                <a:cs typeface="SenticoSansDT"/>
              </a:rPr>
              <a:t>PRIVADA</a:t>
            </a:r>
            <a:endParaRPr sz="1400" b="1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7851" y="3578537"/>
            <a:ext cx="1353363" cy="925011"/>
          </a:xfrm>
          <a:prstGeom prst="rect">
            <a:avLst/>
          </a:prstGeom>
        </p:spPr>
        <p:txBody>
          <a:bodyPr vert="horz" wrap="square" lIns="0" tIns="48868" rIns="0" bIns="0" rtlCol="0">
            <a:spAutoFit/>
          </a:bodyPr>
          <a:lstStyle/>
          <a:p>
            <a:pPr marL="169685" marR="180460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Gestión</a:t>
            </a:r>
            <a:r>
              <a:rPr sz="1200" spc="-52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social  y</a:t>
            </a:r>
            <a:r>
              <a:rPr sz="1200" spc="-12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ambiental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69685" marR="58868" defTabSz="554081" eaLnBrk="1" fontAlgn="auto" hangingPunct="1">
              <a:lnSpc>
                <a:spcPct val="78300"/>
              </a:lnSpc>
              <a:spcBef>
                <a:spcPts val="1140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Fo</a:t>
            </a:r>
            <a:r>
              <a:rPr sz="1200" spc="21" dirty="0">
                <a:solidFill>
                  <a:srgbClr val="30302F"/>
                </a:solidFill>
                <a:latin typeface="SenticoSansDT"/>
                <a:cs typeface="SenticoSansDT"/>
              </a:rPr>
              <a:t>r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talecimiento  de la inversión  descentralizada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19288" y="3663555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13" y="73903"/>
                </a:moveTo>
                <a:lnTo>
                  <a:pt x="0" y="73903"/>
                </a:lnTo>
                <a:lnTo>
                  <a:pt x="0" y="0"/>
                </a:lnTo>
                <a:lnTo>
                  <a:pt x="73913" y="0"/>
                </a:lnTo>
                <a:lnTo>
                  <a:pt x="73913" y="73903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19288" y="4091064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13" y="73924"/>
                </a:moveTo>
                <a:lnTo>
                  <a:pt x="0" y="73924"/>
                </a:lnTo>
                <a:lnTo>
                  <a:pt x="0" y="0"/>
                </a:lnTo>
                <a:lnTo>
                  <a:pt x="73913" y="0"/>
                </a:lnTo>
                <a:lnTo>
                  <a:pt x="73913" y="73924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87459" y="3205026"/>
            <a:ext cx="1248852" cy="2215276"/>
          </a:xfrm>
          <a:custGeom>
            <a:avLst/>
            <a:gdLst/>
            <a:ahLst/>
            <a:cxnLst/>
            <a:rect l="l" t="t" r="r" b="b"/>
            <a:pathLst>
              <a:path w="2059305" h="3653154">
                <a:moveTo>
                  <a:pt x="2059277" y="0"/>
                </a:moveTo>
                <a:lnTo>
                  <a:pt x="0" y="0"/>
                </a:lnTo>
                <a:lnTo>
                  <a:pt x="0" y="3652590"/>
                </a:lnTo>
                <a:lnTo>
                  <a:pt x="2059277" y="3652590"/>
                </a:lnTo>
                <a:lnTo>
                  <a:pt x="2059277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7468" y="1900259"/>
            <a:ext cx="1248829" cy="1484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64916" y="1624288"/>
            <a:ext cx="1887226" cy="2392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64919" y="5476393"/>
            <a:ext cx="1887334" cy="239510"/>
          </a:xfrm>
          <a:custGeom>
            <a:avLst/>
            <a:gdLst/>
            <a:ahLst/>
            <a:cxnLst/>
            <a:rect l="l" t="t" r="r" b="b"/>
            <a:pathLst>
              <a:path w="3112134" h="394970">
                <a:moveTo>
                  <a:pt x="3111947" y="238956"/>
                </a:moveTo>
                <a:lnTo>
                  <a:pt x="0" y="238956"/>
                </a:lnTo>
                <a:lnTo>
                  <a:pt x="0" y="394532"/>
                </a:lnTo>
                <a:lnTo>
                  <a:pt x="3111947" y="394532"/>
                </a:lnTo>
                <a:lnTo>
                  <a:pt x="3111947" y="238956"/>
                </a:lnTo>
                <a:close/>
              </a:path>
              <a:path w="3112134" h="394970">
                <a:moveTo>
                  <a:pt x="2589586" y="0"/>
                </a:moveTo>
                <a:lnTo>
                  <a:pt x="522340" y="0"/>
                </a:lnTo>
                <a:lnTo>
                  <a:pt x="466774" y="140492"/>
                </a:lnTo>
                <a:lnTo>
                  <a:pt x="344528" y="211171"/>
                </a:lnTo>
                <a:lnTo>
                  <a:pt x="222283" y="236004"/>
                </a:lnTo>
                <a:lnTo>
                  <a:pt x="166717" y="238956"/>
                </a:lnTo>
                <a:lnTo>
                  <a:pt x="2945229" y="238956"/>
                </a:lnTo>
                <a:lnTo>
                  <a:pt x="2739623" y="238349"/>
                </a:lnTo>
                <a:lnTo>
                  <a:pt x="2634041" y="213256"/>
                </a:lnTo>
                <a:lnTo>
                  <a:pt x="2595143" y="141274"/>
                </a:lnTo>
                <a:lnTo>
                  <a:pt x="2589586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7474" y="1752600"/>
            <a:ext cx="1248823" cy="1083099"/>
          </a:xfrm>
          <a:prstGeom prst="rect">
            <a:avLst/>
          </a:prstGeom>
        </p:spPr>
        <p:txBody>
          <a:bodyPr vert="horz" wrap="square" lIns="0" tIns="115044" rIns="0" bIns="0" rtlCol="0">
            <a:spAutoFit/>
          </a:bodyPr>
          <a:lstStyle/>
          <a:p>
            <a:pPr marL="7316" algn="ctr" defTabSz="554081" eaLnBrk="1" fontAlgn="auto" hangingPunct="1">
              <a:spcBef>
                <a:spcPts val="907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enticoSansDT-Light"/>
                <a:cs typeface="SenticoSansDT-Light"/>
              </a:rPr>
              <a:t>3.</a:t>
            </a:r>
            <a:endParaRPr sz="32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7701" marR="3081" algn="ctr" defTabSz="554081" eaLnBrk="1" fontAlgn="auto" hangingPunct="1">
              <a:lnSpc>
                <a:spcPts val="1546"/>
              </a:lnSpc>
              <a:spcBef>
                <a:spcPts val="734"/>
              </a:spcBef>
              <a:spcAft>
                <a:spcPts val="0"/>
              </a:spcAft>
            </a:pPr>
            <a:r>
              <a:rPr sz="1500" b="1" spc="6" dirty="0">
                <a:solidFill>
                  <a:srgbClr val="FFFFFF"/>
                </a:solidFill>
                <a:latin typeface="SenticoSansDT"/>
                <a:cs typeface="SenticoSansDT"/>
              </a:rPr>
              <a:t>EST</a:t>
            </a:r>
            <a:r>
              <a:rPr sz="1500" b="1" spc="45" dirty="0">
                <a:solidFill>
                  <a:srgbClr val="FFFFFF"/>
                </a:solidFill>
                <a:latin typeface="SenticoSansDT"/>
                <a:cs typeface="SenticoSansDT"/>
              </a:rPr>
              <a:t>R</a:t>
            </a:r>
            <a:r>
              <a:rPr sz="1500" b="1" spc="-58" dirty="0">
                <a:solidFill>
                  <a:srgbClr val="FFFFFF"/>
                </a:solidFill>
                <a:latin typeface="SenticoSansDT"/>
                <a:cs typeface="SenticoSansDT"/>
              </a:rPr>
              <a:t>A</a:t>
            </a:r>
            <a:r>
              <a:rPr sz="1500" b="1" spc="3" dirty="0">
                <a:solidFill>
                  <a:srgbClr val="FFFFFF"/>
                </a:solidFill>
                <a:latin typeface="SenticoSansDT"/>
                <a:cs typeface="SenticoSansDT"/>
              </a:rPr>
              <a:t>TEGIA  </a:t>
            </a:r>
            <a:r>
              <a:rPr sz="1500" b="1" spc="6" dirty="0">
                <a:solidFill>
                  <a:srgbClr val="FFFFFF"/>
                </a:solidFill>
                <a:latin typeface="SenticoSansDT"/>
                <a:cs typeface="SenticoSansDT"/>
              </a:rPr>
              <a:t>COMERCIAL</a:t>
            </a:r>
            <a:endParaRPr sz="1500" b="1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52148" y="3485586"/>
            <a:ext cx="1401251" cy="1160034"/>
          </a:xfrm>
          <a:prstGeom prst="rect">
            <a:avLst/>
          </a:prstGeom>
        </p:spPr>
        <p:txBody>
          <a:bodyPr vert="horz" wrap="square" lIns="0" tIns="48868" rIns="0" bIns="0" rtlCol="0">
            <a:spAutoFit/>
          </a:bodyPr>
          <a:lstStyle/>
          <a:p>
            <a:pPr marL="169685" marR="222404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Estrategia</a:t>
            </a:r>
            <a:r>
              <a:rPr sz="1200" spc="-52" dirty="0">
                <a:solidFill>
                  <a:srgbClr val="30302F"/>
                </a:solidFill>
                <a:latin typeface="SenticoSansDT"/>
                <a:cs typeface="SenticoSansDT"/>
              </a:rPr>
              <a:t> </a:t>
            </a: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de </a:t>
            </a:r>
            <a:r>
              <a:rPr lang="es-ES" sz="1200" dirty="0">
                <a:solidFill>
                  <a:srgbClr val="30302F"/>
                </a:solidFill>
                <a:latin typeface="SenticoSansDT"/>
                <a:cs typeface="SenticoSansDT"/>
              </a:rPr>
              <a:t>promoción </a:t>
            </a:r>
            <a:r>
              <a:rPr lang="es-ES" sz="1200" dirty="0" smtClean="0">
                <a:solidFill>
                  <a:srgbClr val="30302F"/>
                </a:solidFill>
                <a:latin typeface="SenticoSansDT"/>
                <a:cs typeface="SenticoSansDT"/>
              </a:rPr>
              <a:t>Inversionistas.</a:t>
            </a:r>
          </a:p>
          <a:p>
            <a:pPr marL="169685" marR="222404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endParaRPr lang="es-ES" sz="1200" dirty="0" smtClean="0">
              <a:solidFill>
                <a:srgbClr val="30302F"/>
              </a:solidFill>
              <a:latin typeface="SenticoSansDT"/>
              <a:cs typeface="SenticoSansDT"/>
            </a:endParaRPr>
          </a:p>
          <a:p>
            <a:pPr marL="169685" marR="222404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30302F"/>
                </a:solidFill>
                <a:latin typeface="SenticoSansDT"/>
                <a:cs typeface="SenticoSansDT"/>
              </a:rPr>
              <a:t>Estrategia de promoción Asesores.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68903" y="3663555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4" y="73903"/>
                </a:moveTo>
                <a:lnTo>
                  <a:pt x="0" y="73903"/>
                </a:lnTo>
                <a:lnTo>
                  <a:pt x="0" y="0"/>
                </a:lnTo>
                <a:lnTo>
                  <a:pt x="73924" y="0"/>
                </a:lnTo>
                <a:lnTo>
                  <a:pt x="73924" y="73903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78534" y="4356759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4" y="73924"/>
                </a:moveTo>
                <a:lnTo>
                  <a:pt x="0" y="73924"/>
                </a:lnTo>
                <a:lnTo>
                  <a:pt x="0" y="0"/>
                </a:lnTo>
                <a:lnTo>
                  <a:pt x="73924" y="0"/>
                </a:lnTo>
                <a:lnTo>
                  <a:pt x="73924" y="73924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37085" y="3205026"/>
            <a:ext cx="1248852" cy="2215276"/>
          </a:xfrm>
          <a:custGeom>
            <a:avLst/>
            <a:gdLst/>
            <a:ahLst/>
            <a:cxnLst/>
            <a:rect l="l" t="t" r="r" b="b"/>
            <a:pathLst>
              <a:path w="2059305" h="3653154">
                <a:moveTo>
                  <a:pt x="2059288" y="0"/>
                </a:moveTo>
                <a:lnTo>
                  <a:pt x="0" y="0"/>
                </a:lnTo>
                <a:lnTo>
                  <a:pt x="0" y="3652590"/>
                </a:lnTo>
                <a:lnTo>
                  <a:pt x="2059288" y="3652590"/>
                </a:lnTo>
                <a:lnTo>
                  <a:pt x="2059288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937095" y="1900259"/>
            <a:ext cx="1248829" cy="1484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614537" y="1624288"/>
            <a:ext cx="1887213" cy="2392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14542" y="5476393"/>
            <a:ext cx="1887334" cy="239510"/>
          </a:xfrm>
          <a:custGeom>
            <a:avLst/>
            <a:gdLst/>
            <a:ahLst/>
            <a:cxnLst/>
            <a:rect l="l" t="t" r="r" b="b"/>
            <a:pathLst>
              <a:path w="3112134" h="394970">
                <a:moveTo>
                  <a:pt x="3111926" y="238956"/>
                </a:moveTo>
                <a:lnTo>
                  <a:pt x="0" y="238956"/>
                </a:lnTo>
                <a:lnTo>
                  <a:pt x="0" y="394532"/>
                </a:lnTo>
                <a:lnTo>
                  <a:pt x="3111926" y="394532"/>
                </a:lnTo>
                <a:lnTo>
                  <a:pt x="3111926" y="238956"/>
                </a:lnTo>
                <a:close/>
              </a:path>
              <a:path w="3112134" h="394970">
                <a:moveTo>
                  <a:pt x="2589596" y="0"/>
                </a:moveTo>
                <a:lnTo>
                  <a:pt x="522361" y="0"/>
                </a:lnTo>
                <a:lnTo>
                  <a:pt x="466791" y="140492"/>
                </a:lnTo>
                <a:lnTo>
                  <a:pt x="344539" y="211171"/>
                </a:lnTo>
                <a:lnTo>
                  <a:pt x="222286" y="236004"/>
                </a:lnTo>
                <a:lnTo>
                  <a:pt x="166717" y="238956"/>
                </a:lnTo>
                <a:lnTo>
                  <a:pt x="2945229" y="238956"/>
                </a:lnTo>
                <a:lnTo>
                  <a:pt x="2739629" y="238349"/>
                </a:lnTo>
                <a:lnTo>
                  <a:pt x="2634050" y="213256"/>
                </a:lnTo>
                <a:lnTo>
                  <a:pt x="2595153" y="141274"/>
                </a:lnTo>
                <a:lnTo>
                  <a:pt x="2589596" y="0"/>
                </a:lnTo>
                <a:close/>
              </a:path>
            </a:pathLst>
          </a:custGeom>
          <a:solidFill>
            <a:srgbClr val="E6E6E6">
              <a:alpha val="89999"/>
            </a:srgbClr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15400" y="1752600"/>
            <a:ext cx="1376582" cy="924418"/>
          </a:xfrm>
          <a:prstGeom prst="rect">
            <a:avLst/>
          </a:prstGeom>
        </p:spPr>
        <p:txBody>
          <a:bodyPr vert="horz" wrap="square" lIns="0" tIns="150833" rIns="0" bIns="0" rtlCol="0">
            <a:spAutoFit/>
          </a:bodyPr>
          <a:lstStyle/>
          <a:p>
            <a:pPr marR="22318" algn="ctr" defTabSz="554081" eaLnBrk="1" fontAlgn="auto" hangingPunct="1">
              <a:spcBef>
                <a:spcPts val="118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enticoSansDT-Light"/>
                <a:cs typeface="SenticoSansDT-Light"/>
              </a:rPr>
              <a:t>4.</a:t>
            </a:r>
            <a:endParaRPr sz="28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algn="ctr" defTabSz="554081" eaLnBrk="1" fontAlgn="auto" hangingPunct="1">
              <a:spcBef>
                <a:spcPts val="512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SenticoSansDT"/>
                <a:cs typeface="SenticoSansDT"/>
              </a:rPr>
              <a:t>INSTITUCIONAL</a:t>
            </a:r>
            <a:endParaRPr sz="1200" b="1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37085" y="3578535"/>
            <a:ext cx="1318483" cy="779434"/>
          </a:xfrm>
          <a:prstGeom prst="rect">
            <a:avLst/>
          </a:prstGeom>
        </p:spPr>
        <p:txBody>
          <a:bodyPr vert="horz" wrap="square" lIns="0" tIns="48868" rIns="0" bIns="0" rtlCol="0">
            <a:spAutoFit/>
          </a:bodyPr>
          <a:lstStyle/>
          <a:p>
            <a:pPr marL="169685" marR="185848" defTabSz="554081" eaLnBrk="1" fontAlgn="auto" hangingPunct="1">
              <a:lnSpc>
                <a:spcPct val="78300"/>
              </a:lnSpc>
              <a:spcBef>
                <a:spcPts val="385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Planeamiento  estratégico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169685" marR="140443" defTabSz="554081" eaLnBrk="1" fontAlgn="auto" hangingPunct="1">
              <a:lnSpc>
                <a:spcPct val="78300"/>
              </a:lnSpc>
              <a:spcBef>
                <a:spcPts val="1140"/>
              </a:spcBef>
              <a:spcAft>
                <a:spcPts val="0"/>
              </a:spcAft>
            </a:pPr>
            <a:r>
              <a:rPr sz="1200" dirty="0">
                <a:solidFill>
                  <a:srgbClr val="30302F"/>
                </a:solidFill>
                <a:latin typeface="SenticoSansDT"/>
                <a:cs typeface="SenticoSansDT"/>
              </a:rPr>
              <a:t>Proyección  organizacional</a:t>
            </a:r>
            <a:endParaRPr sz="12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18537" y="3663555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73924" y="73903"/>
                </a:moveTo>
                <a:lnTo>
                  <a:pt x="0" y="73903"/>
                </a:lnTo>
                <a:lnTo>
                  <a:pt x="0" y="0"/>
                </a:lnTo>
                <a:lnTo>
                  <a:pt x="73924" y="0"/>
                </a:lnTo>
                <a:lnTo>
                  <a:pt x="73924" y="73903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018537" y="4091064"/>
            <a:ext cx="45056" cy="45053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73924" y="73924"/>
                </a:moveTo>
                <a:lnTo>
                  <a:pt x="0" y="73924"/>
                </a:lnTo>
                <a:lnTo>
                  <a:pt x="0" y="0"/>
                </a:lnTo>
                <a:lnTo>
                  <a:pt x="73924" y="0"/>
                </a:lnTo>
                <a:lnTo>
                  <a:pt x="73924" y="73924"/>
                </a:lnTo>
                <a:close/>
              </a:path>
            </a:pathLst>
          </a:custGeom>
          <a:solidFill>
            <a:srgbClr val="EE472E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16612" y="736371"/>
            <a:ext cx="4637798" cy="671500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dirty="0"/>
              <a:t>de</a:t>
            </a:r>
            <a:r>
              <a:rPr spc="-36" dirty="0"/>
              <a:t> </a:t>
            </a:r>
            <a:r>
              <a:rPr dirty="0"/>
              <a:t>ProInversión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09513" y="328592"/>
            <a:ext cx="4572222" cy="490697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defTabSz="554081" eaLnBrk="1" fontAlgn="auto" hangingPunct="1">
              <a:spcBef>
                <a:spcPts val="79"/>
              </a:spcBef>
              <a:spcAft>
                <a:spcPts val="0"/>
              </a:spcAft>
            </a:pPr>
            <a:r>
              <a:rPr sz="3100" b="1" spc="3" dirty="0">
                <a:solidFill>
                  <a:srgbClr val="6D6E70"/>
                </a:solidFill>
                <a:latin typeface="SenticoSansDT"/>
                <a:cs typeface="SenticoSansDT"/>
              </a:rPr>
              <a:t>Pilares</a:t>
            </a:r>
            <a:r>
              <a:rPr sz="3100" b="1" spc="-24" dirty="0">
                <a:solidFill>
                  <a:srgbClr val="6D6E70"/>
                </a:solidFill>
                <a:latin typeface="SenticoSansDT"/>
                <a:cs typeface="SenticoSansDT"/>
              </a:rPr>
              <a:t> </a:t>
            </a:r>
            <a:r>
              <a:rPr sz="3100" b="1" spc="3" dirty="0">
                <a:solidFill>
                  <a:srgbClr val="6D6E70"/>
                </a:solidFill>
                <a:latin typeface="SenticoSansDT"/>
                <a:cs typeface="SenticoSansDT"/>
              </a:rPr>
              <a:t>estratégicos</a:t>
            </a:r>
            <a:endParaRPr sz="3100" dirty="0">
              <a:solidFill>
                <a:prstClr val="black"/>
              </a:solidFill>
              <a:latin typeface="SenticoSansDT"/>
              <a:cs typeface="SenticoSansD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63742" y="358277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472833" y="0"/>
                </a:moveTo>
                <a:lnTo>
                  <a:pt x="426369" y="2330"/>
                </a:lnTo>
                <a:lnTo>
                  <a:pt x="380928" y="9170"/>
                </a:lnTo>
                <a:lnTo>
                  <a:pt x="336773" y="20298"/>
                </a:lnTo>
                <a:lnTo>
                  <a:pt x="294169" y="35489"/>
                </a:lnTo>
                <a:lnTo>
                  <a:pt x="253380" y="54519"/>
                </a:lnTo>
                <a:lnTo>
                  <a:pt x="214670" y="77164"/>
                </a:lnTo>
                <a:lnTo>
                  <a:pt x="178303" y="103201"/>
                </a:lnTo>
                <a:lnTo>
                  <a:pt x="144542" y="132405"/>
                </a:lnTo>
                <a:lnTo>
                  <a:pt x="113653" y="164553"/>
                </a:lnTo>
                <a:lnTo>
                  <a:pt x="85899" y="199420"/>
                </a:lnTo>
                <a:lnTo>
                  <a:pt x="61544" y="236783"/>
                </a:lnTo>
                <a:lnTo>
                  <a:pt x="40852" y="276419"/>
                </a:lnTo>
                <a:lnTo>
                  <a:pt x="24088" y="318102"/>
                </a:lnTo>
                <a:lnTo>
                  <a:pt x="11515" y="361609"/>
                </a:lnTo>
                <a:lnTo>
                  <a:pt x="3398" y="406717"/>
                </a:lnTo>
                <a:lnTo>
                  <a:pt x="0" y="453200"/>
                </a:lnTo>
                <a:lnTo>
                  <a:pt x="311341" y="453200"/>
                </a:lnTo>
                <a:lnTo>
                  <a:pt x="311341" y="366407"/>
                </a:lnTo>
                <a:lnTo>
                  <a:pt x="99672" y="366407"/>
                </a:lnTo>
                <a:lnTo>
                  <a:pt x="116355" y="319570"/>
                </a:lnTo>
                <a:lnTo>
                  <a:pt x="139476" y="275108"/>
                </a:lnTo>
                <a:lnTo>
                  <a:pt x="168806" y="233545"/>
                </a:lnTo>
                <a:lnTo>
                  <a:pt x="204119" y="195407"/>
                </a:lnTo>
                <a:lnTo>
                  <a:pt x="261922" y="149852"/>
                </a:lnTo>
                <a:lnTo>
                  <a:pt x="327068" y="115755"/>
                </a:lnTo>
                <a:lnTo>
                  <a:pt x="398800" y="94074"/>
                </a:lnTo>
                <a:lnTo>
                  <a:pt x="472833" y="86803"/>
                </a:lnTo>
                <a:lnTo>
                  <a:pt x="744527" y="86803"/>
                </a:lnTo>
                <a:lnTo>
                  <a:pt x="731063" y="77164"/>
                </a:lnTo>
                <a:lnTo>
                  <a:pt x="692349" y="54519"/>
                </a:lnTo>
                <a:lnTo>
                  <a:pt x="651553" y="35489"/>
                </a:lnTo>
                <a:lnTo>
                  <a:pt x="608940" y="20298"/>
                </a:lnTo>
                <a:lnTo>
                  <a:pt x="564774" y="9170"/>
                </a:lnTo>
                <a:lnTo>
                  <a:pt x="519317" y="2330"/>
                </a:lnTo>
                <a:lnTo>
                  <a:pt x="472833" y="0"/>
                </a:lnTo>
                <a:close/>
              </a:path>
              <a:path w="946150" h="453390">
                <a:moveTo>
                  <a:pt x="705109" y="322649"/>
                </a:moveTo>
                <a:lnTo>
                  <a:pt x="618515" y="322649"/>
                </a:lnTo>
                <a:lnTo>
                  <a:pt x="618515" y="453200"/>
                </a:lnTo>
                <a:lnTo>
                  <a:pt x="945761" y="453200"/>
                </a:lnTo>
                <a:lnTo>
                  <a:pt x="942355" y="406717"/>
                </a:lnTo>
                <a:lnTo>
                  <a:pt x="935096" y="366407"/>
                </a:lnTo>
                <a:lnTo>
                  <a:pt x="705109" y="366407"/>
                </a:lnTo>
                <a:lnTo>
                  <a:pt x="705109" y="322649"/>
                </a:lnTo>
                <a:close/>
              </a:path>
              <a:path w="946150" h="453390">
                <a:moveTo>
                  <a:pt x="705109" y="235867"/>
                </a:moveTo>
                <a:lnTo>
                  <a:pt x="224705" y="235867"/>
                </a:lnTo>
                <a:lnTo>
                  <a:pt x="224705" y="366407"/>
                </a:lnTo>
                <a:lnTo>
                  <a:pt x="311341" y="366407"/>
                </a:lnTo>
                <a:lnTo>
                  <a:pt x="311341" y="322649"/>
                </a:lnTo>
                <a:lnTo>
                  <a:pt x="705109" y="322649"/>
                </a:lnTo>
                <a:lnTo>
                  <a:pt x="705109" y="235867"/>
                </a:lnTo>
                <a:close/>
              </a:path>
              <a:path w="946150" h="453390">
                <a:moveTo>
                  <a:pt x="744527" y="86803"/>
                </a:moveTo>
                <a:lnTo>
                  <a:pt x="472833" y="86803"/>
                </a:lnTo>
                <a:lnTo>
                  <a:pt x="510105" y="88625"/>
                </a:lnTo>
                <a:lnTo>
                  <a:pt x="546937" y="94074"/>
                </a:lnTo>
                <a:lnTo>
                  <a:pt x="618724" y="115755"/>
                </a:lnTo>
                <a:lnTo>
                  <a:pt x="683810" y="149852"/>
                </a:lnTo>
                <a:lnTo>
                  <a:pt x="741631" y="195407"/>
                </a:lnTo>
                <a:lnTo>
                  <a:pt x="776928" y="233545"/>
                </a:lnTo>
                <a:lnTo>
                  <a:pt x="806251" y="275108"/>
                </a:lnTo>
                <a:lnTo>
                  <a:pt x="829368" y="319570"/>
                </a:lnTo>
                <a:lnTo>
                  <a:pt x="846047" y="366407"/>
                </a:lnTo>
                <a:lnTo>
                  <a:pt x="935096" y="366407"/>
                </a:lnTo>
                <a:lnTo>
                  <a:pt x="921655" y="318102"/>
                </a:lnTo>
                <a:lnTo>
                  <a:pt x="904888" y="276419"/>
                </a:lnTo>
                <a:lnTo>
                  <a:pt x="884195" y="236783"/>
                </a:lnTo>
                <a:lnTo>
                  <a:pt x="859839" y="199420"/>
                </a:lnTo>
                <a:lnTo>
                  <a:pt x="832085" y="164553"/>
                </a:lnTo>
                <a:lnTo>
                  <a:pt x="801195" y="132405"/>
                </a:lnTo>
                <a:lnTo>
                  <a:pt x="767328" y="103125"/>
                </a:lnTo>
                <a:lnTo>
                  <a:pt x="744527" y="86803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63746" y="658806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311330" y="0"/>
                </a:moveTo>
                <a:lnTo>
                  <a:pt x="0" y="0"/>
                </a:lnTo>
                <a:lnTo>
                  <a:pt x="978" y="21980"/>
                </a:lnTo>
                <a:lnTo>
                  <a:pt x="3031" y="43681"/>
                </a:lnTo>
                <a:lnTo>
                  <a:pt x="6128" y="65088"/>
                </a:lnTo>
                <a:lnTo>
                  <a:pt x="10240" y="86185"/>
                </a:lnTo>
                <a:lnTo>
                  <a:pt x="10324" y="86793"/>
                </a:lnTo>
                <a:lnTo>
                  <a:pt x="23674" y="134125"/>
                </a:lnTo>
                <a:lnTo>
                  <a:pt x="41965" y="179315"/>
                </a:lnTo>
                <a:lnTo>
                  <a:pt x="64859" y="222076"/>
                </a:lnTo>
                <a:lnTo>
                  <a:pt x="92020" y="262123"/>
                </a:lnTo>
                <a:lnTo>
                  <a:pt x="123110" y="299169"/>
                </a:lnTo>
                <a:lnTo>
                  <a:pt x="157791" y="332929"/>
                </a:lnTo>
                <a:lnTo>
                  <a:pt x="195727" y="363115"/>
                </a:lnTo>
                <a:lnTo>
                  <a:pt x="236581" y="389442"/>
                </a:lnTo>
                <a:lnTo>
                  <a:pt x="280014" y="411625"/>
                </a:lnTo>
                <a:lnTo>
                  <a:pt x="325690" y="429376"/>
                </a:lnTo>
                <a:lnTo>
                  <a:pt x="373272" y="442409"/>
                </a:lnTo>
                <a:lnTo>
                  <a:pt x="422421" y="450439"/>
                </a:lnTo>
                <a:lnTo>
                  <a:pt x="472802" y="453179"/>
                </a:lnTo>
                <a:lnTo>
                  <a:pt x="523205" y="450439"/>
                </a:lnTo>
                <a:lnTo>
                  <a:pt x="572375" y="442409"/>
                </a:lnTo>
                <a:lnTo>
                  <a:pt x="619974" y="429376"/>
                </a:lnTo>
                <a:lnTo>
                  <a:pt x="665664" y="411625"/>
                </a:lnTo>
                <a:lnTo>
                  <a:pt x="709108" y="389442"/>
                </a:lnTo>
                <a:lnTo>
                  <a:pt x="744843" y="366418"/>
                </a:lnTo>
                <a:lnTo>
                  <a:pt x="472802" y="366418"/>
                </a:lnTo>
                <a:lnTo>
                  <a:pt x="435577" y="364586"/>
                </a:lnTo>
                <a:lnTo>
                  <a:pt x="362568" y="350042"/>
                </a:lnTo>
                <a:lnTo>
                  <a:pt x="293615" y="321832"/>
                </a:lnTo>
                <a:lnTo>
                  <a:pt x="232055" y="281957"/>
                </a:lnTo>
                <a:lnTo>
                  <a:pt x="168800" y="219661"/>
                </a:lnTo>
                <a:lnTo>
                  <a:pt x="139469" y="178092"/>
                </a:lnTo>
                <a:lnTo>
                  <a:pt x="116346" y="133624"/>
                </a:lnTo>
                <a:lnTo>
                  <a:pt x="99661" y="86793"/>
                </a:lnTo>
                <a:lnTo>
                  <a:pt x="311330" y="86793"/>
                </a:lnTo>
                <a:lnTo>
                  <a:pt x="311330" y="0"/>
                </a:lnTo>
                <a:close/>
              </a:path>
              <a:path w="946150" h="453390">
                <a:moveTo>
                  <a:pt x="935322" y="86793"/>
                </a:moveTo>
                <a:lnTo>
                  <a:pt x="846037" y="86793"/>
                </a:lnTo>
                <a:lnTo>
                  <a:pt x="829359" y="133624"/>
                </a:lnTo>
                <a:lnTo>
                  <a:pt x="806245" y="178092"/>
                </a:lnTo>
                <a:lnTo>
                  <a:pt x="776922" y="219661"/>
                </a:lnTo>
                <a:lnTo>
                  <a:pt x="741621" y="257793"/>
                </a:lnTo>
                <a:lnTo>
                  <a:pt x="683803" y="303327"/>
                </a:lnTo>
                <a:lnTo>
                  <a:pt x="618714" y="337403"/>
                </a:lnTo>
                <a:lnTo>
                  <a:pt x="546920" y="359116"/>
                </a:lnTo>
                <a:lnTo>
                  <a:pt x="472802" y="366418"/>
                </a:lnTo>
                <a:lnTo>
                  <a:pt x="744843" y="366418"/>
                </a:lnTo>
                <a:lnTo>
                  <a:pt x="787910" y="332929"/>
                </a:lnTo>
                <a:lnTo>
                  <a:pt x="822592" y="299169"/>
                </a:lnTo>
                <a:lnTo>
                  <a:pt x="853678" y="262123"/>
                </a:lnTo>
                <a:lnTo>
                  <a:pt x="880832" y="222076"/>
                </a:lnTo>
                <a:lnTo>
                  <a:pt x="903716" y="179315"/>
                </a:lnTo>
                <a:lnTo>
                  <a:pt x="921991" y="134125"/>
                </a:lnTo>
                <a:lnTo>
                  <a:pt x="935322" y="86793"/>
                </a:lnTo>
                <a:close/>
              </a:path>
              <a:path w="946150" h="453390">
                <a:moveTo>
                  <a:pt x="311330" y="86793"/>
                </a:moveTo>
                <a:lnTo>
                  <a:pt x="224694" y="86793"/>
                </a:lnTo>
                <a:lnTo>
                  <a:pt x="224694" y="217333"/>
                </a:lnTo>
                <a:lnTo>
                  <a:pt x="705098" y="217333"/>
                </a:lnTo>
                <a:lnTo>
                  <a:pt x="705098" y="130550"/>
                </a:lnTo>
                <a:lnTo>
                  <a:pt x="311330" y="130550"/>
                </a:lnTo>
                <a:lnTo>
                  <a:pt x="311330" y="86793"/>
                </a:lnTo>
                <a:close/>
              </a:path>
              <a:path w="946150" h="453390">
                <a:moveTo>
                  <a:pt x="945730" y="0"/>
                </a:moveTo>
                <a:lnTo>
                  <a:pt x="618504" y="0"/>
                </a:lnTo>
                <a:lnTo>
                  <a:pt x="618504" y="130550"/>
                </a:lnTo>
                <a:lnTo>
                  <a:pt x="705098" y="130550"/>
                </a:lnTo>
                <a:lnTo>
                  <a:pt x="705098" y="86793"/>
                </a:lnTo>
                <a:lnTo>
                  <a:pt x="935322" y="86793"/>
                </a:lnTo>
                <a:lnTo>
                  <a:pt x="939560" y="65088"/>
                </a:lnTo>
                <a:lnTo>
                  <a:pt x="942662" y="43681"/>
                </a:lnTo>
                <a:lnTo>
                  <a:pt x="944727" y="21980"/>
                </a:lnTo>
                <a:lnTo>
                  <a:pt x="9457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855095" y="472768"/>
            <a:ext cx="106670" cy="254527"/>
          </a:xfrm>
          <a:custGeom>
            <a:avLst/>
            <a:gdLst/>
            <a:ahLst/>
            <a:cxnLst/>
            <a:rect l="l" t="t" r="r" b="b"/>
            <a:pathLst>
              <a:path w="175894" h="419734">
                <a:moveTo>
                  <a:pt x="66689" y="0"/>
                </a:moveTo>
                <a:lnTo>
                  <a:pt x="0" y="0"/>
                </a:lnTo>
                <a:lnTo>
                  <a:pt x="0" y="419118"/>
                </a:lnTo>
                <a:lnTo>
                  <a:pt x="55589" y="419118"/>
                </a:lnTo>
                <a:lnTo>
                  <a:pt x="55589" y="233490"/>
                </a:lnTo>
                <a:lnTo>
                  <a:pt x="110925" y="227925"/>
                </a:lnTo>
                <a:lnTo>
                  <a:pt x="148131" y="206039"/>
                </a:lnTo>
                <a:lnTo>
                  <a:pt x="158937" y="186203"/>
                </a:lnTo>
                <a:lnTo>
                  <a:pt x="55589" y="186203"/>
                </a:lnTo>
                <a:lnTo>
                  <a:pt x="55589" y="47255"/>
                </a:lnTo>
                <a:lnTo>
                  <a:pt x="163778" y="47255"/>
                </a:lnTo>
                <a:lnTo>
                  <a:pt x="139101" y="15714"/>
                </a:lnTo>
                <a:lnTo>
                  <a:pt x="103888" y="2383"/>
                </a:lnTo>
                <a:lnTo>
                  <a:pt x="66689" y="0"/>
                </a:lnTo>
                <a:close/>
              </a:path>
              <a:path w="175894" h="419734">
                <a:moveTo>
                  <a:pt x="163778" y="47255"/>
                </a:moveTo>
                <a:lnTo>
                  <a:pt x="63359" y="47255"/>
                </a:lnTo>
                <a:lnTo>
                  <a:pt x="89522" y="52800"/>
                </a:lnTo>
                <a:lnTo>
                  <a:pt x="105876" y="67835"/>
                </a:lnTo>
                <a:lnTo>
                  <a:pt x="114306" y="89962"/>
                </a:lnTo>
                <a:lnTo>
                  <a:pt x="116698" y="116781"/>
                </a:lnTo>
                <a:lnTo>
                  <a:pt x="113867" y="147798"/>
                </a:lnTo>
                <a:lnTo>
                  <a:pt x="104057" y="170261"/>
                </a:lnTo>
                <a:lnTo>
                  <a:pt x="85290" y="183340"/>
                </a:lnTo>
                <a:lnTo>
                  <a:pt x="55589" y="186203"/>
                </a:lnTo>
                <a:lnTo>
                  <a:pt x="158937" y="186203"/>
                </a:lnTo>
                <a:lnTo>
                  <a:pt x="169081" y="167581"/>
                </a:lnTo>
                <a:lnTo>
                  <a:pt x="175649" y="112300"/>
                </a:lnTo>
                <a:lnTo>
                  <a:pt x="165348" y="49262"/>
                </a:lnTo>
                <a:lnTo>
                  <a:pt x="163778" y="4725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980149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49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41" y="84438"/>
                </a:lnTo>
                <a:lnTo>
                  <a:pt x="63792" y="66439"/>
                </a:lnTo>
                <a:lnTo>
                  <a:pt x="79537" y="55108"/>
                </a:lnTo>
                <a:lnTo>
                  <a:pt x="103934" y="51171"/>
                </a:lnTo>
                <a:lnTo>
                  <a:pt x="112834" y="51171"/>
                </a:lnTo>
                <a:lnTo>
                  <a:pt x="112834" y="38888"/>
                </a:lnTo>
                <a:lnTo>
                  <a:pt x="52249" y="38888"/>
                </a:lnTo>
                <a:lnTo>
                  <a:pt x="52249" y="4429"/>
                </a:lnTo>
                <a:close/>
              </a:path>
              <a:path w="113030" h="285750">
                <a:moveTo>
                  <a:pt x="112834" y="51171"/>
                </a:moveTo>
                <a:lnTo>
                  <a:pt x="103934" y="51171"/>
                </a:lnTo>
                <a:lnTo>
                  <a:pt x="112834" y="51726"/>
                </a:lnTo>
                <a:lnTo>
                  <a:pt x="112834" y="51171"/>
                </a:lnTo>
                <a:close/>
              </a:path>
              <a:path w="113030" h="285750">
                <a:moveTo>
                  <a:pt x="112834" y="0"/>
                </a:moveTo>
                <a:lnTo>
                  <a:pt x="93077" y="2644"/>
                </a:lnTo>
                <a:lnTo>
                  <a:pt x="76853" y="10291"/>
                </a:lnTo>
                <a:lnTo>
                  <a:pt x="63759" y="22515"/>
                </a:lnTo>
                <a:lnTo>
                  <a:pt x="53391" y="38888"/>
                </a:lnTo>
                <a:lnTo>
                  <a:pt x="112834" y="38888"/>
                </a:lnTo>
                <a:lnTo>
                  <a:pt x="112834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065766" y="554013"/>
            <a:ext cx="107441" cy="175975"/>
          </a:xfrm>
          <a:custGeom>
            <a:avLst/>
            <a:gdLst/>
            <a:ahLst/>
            <a:cxnLst/>
            <a:rect l="l" t="t" r="r" b="b"/>
            <a:pathLst>
              <a:path w="177165" h="290194">
                <a:moveTo>
                  <a:pt x="88374" y="0"/>
                </a:moveTo>
                <a:lnTo>
                  <a:pt x="40816" y="14155"/>
                </a:lnTo>
                <a:lnTo>
                  <a:pt x="14188" y="49880"/>
                </a:lnTo>
                <a:lnTo>
                  <a:pt x="2558" y="97068"/>
                </a:lnTo>
                <a:lnTo>
                  <a:pt x="0" y="145608"/>
                </a:lnTo>
                <a:lnTo>
                  <a:pt x="2558" y="192963"/>
                </a:lnTo>
                <a:lnTo>
                  <a:pt x="14188" y="239689"/>
                </a:lnTo>
                <a:lnTo>
                  <a:pt x="40816" y="275364"/>
                </a:lnTo>
                <a:lnTo>
                  <a:pt x="88374" y="289572"/>
                </a:lnTo>
                <a:lnTo>
                  <a:pt x="135967" y="275364"/>
                </a:lnTo>
                <a:lnTo>
                  <a:pt x="161024" y="241804"/>
                </a:lnTo>
                <a:lnTo>
                  <a:pt x="88374" y="241804"/>
                </a:lnTo>
                <a:lnTo>
                  <a:pt x="66033" y="229591"/>
                </a:lnTo>
                <a:lnTo>
                  <a:pt x="55871" y="201221"/>
                </a:lnTo>
                <a:lnTo>
                  <a:pt x="53207" y="169093"/>
                </a:lnTo>
                <a:lnTo>
                  <a:pt x="53359" y="145608"/>
                </a:lnTo>
                <a:lnTo>
                  <a:pt x="53207" y="120950"/>
                </a:lnTo>
                <a:lnTo>
                  <a:pt x="55871" y="88366"/>
                </a:lnTo>
                <a:lnTo>
                  <a:pt x="66033" y="59948"/>
                </a:lnTo>
                <a:lnTo>
                  <a:pt x="88374" y="47789"/>
                </a:lnTo>
                <a:lnTo>
                  <a:pt x="161044" y="47789"/>
                </a:lnTo>
                <a:lnTo>
                  <a:pt x="135967" y="14155"/>
                </a:lnTo>
                <a:lnTo>
                  <a:pt x="88374" y="0"/>
                </a:lnTo>
                <a:close/>
              </a:path>
              <a:path w="177165" h="290194">
                <a:moveTo>
                  <a:pt x="161044" y="47789"/>
                </a:moveTo>
                <a:lnTo>
                  <a:pt x="88374" y="47789"/>
                </a:lnTo>
                <a:lnTo>
                  <a:pt x="110728" y="59948"/>
                </a:lnTo>
                <a:lnTo>
                  <a:pt x="120888" y="88366"/>
                </a:lnTo>
                <a:lnTo>
                  <a:pt x="123545" y="120950"/>
                </a:lnTo>
                <a:lnTo>
                  <a:pt x="123388" y="145608"/>
                </a:lnTo>
                <a:lnTo>
                  <a:pt x="123545" y="169093"/>
                </a:lnTo>
                <a:lnTo>
                  <a:pt x="120888" y="201221"/>
                </a:lnTo>
                <a:lnTo>
                  <a:pt x="110728" y="229591"/>
                </a:lnTo>
                <a:lnTo>
                  <a:pt x="88374" y="241804"/>
                </a:lnTo>
                <a:lnTo>
                  <a:pt x="161024" y="241804"/>
                </a:lnTo>
                <a:lnTo>
                  <a:pt x="162603" y="239689"/>
                </a:lnTo>
                <a:lnTo>
                  <a:pt x="174226" y="192963"/>
                </a:lnTo>
                <a:lnTo>
                  <a:pt x="176779" y="145608"/>
                </a:lnTo>
                <a:lnTo>
                  <a:pt x="174226" y="97068"/>
                </a:lnTo>
                <a:lnTo>
                  <a:pt x="162603" y="49880"/>
                </a:lnTo>
                <a:lnTo>
                  <a:pt x="161044" y="4778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19810" y="472762"/>
            <a:ext cx="0" cy="254527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128"/>
                </a:lnTo>
              </a:path>
            </a:pathLst>
          </a:custGeom>
          <a:ln w="55621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272066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28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28" y="285143"/>
                </a:lnTo>
                <a:lnTo>
                  <a:pt x="52329" y="90073"/>
                </a:lnTo>
                <a:lnTo>
                  <a:pt x="55137" y="69421"/>
                </a:lnTo>
                <a:lnTo>
                  <a:pt x="64411" y="53254"/>
                </a:lnTo>
                <a:lnTo>
                  <a:pt x="83913" y="46721"/>
                </a:lnTo>
                <a:lnTo>
                  <a:pt x="163231" y="46721"/>
                </a:lnTo>
                <a:lnTo>
                  <a:pt x="160983" y="36689"/>
                </a:lnTo>
                <a:lnTo>
                  <a:pt x="52228" y="36689"/>
                </a:lnTo>
                <a:lnTo>
                  <a:pt x="52228" y="4429"/>
                </a:lnTo>
                <a:close/>
              </a:path>
              <a:path w="167640" h="285750">
                <a:moveTo>
                  <a:pt x="163231" y="46721"/>
                </a:moveTo>
                <a:lnTo>
                  <a:pt x="83913" y="46721"/>
                </a:lnTo>
                <a:lnTo>
                  <a:pt x="100495" y="50928"/>
                </a:lnTo>
                <a:lnTo>
                  <a:pt x="109890" y="61646"/>
                </a:lnTo>
                <a:lnTo>
                  <a:pt x="114077" y="76012"/>
                </a:lnTo>
                <a:lnTo>
                  <a:pt x="114963" y="90073"/>
                </a:lnTo>
                <a:lnTo>
                  <a:pt x="115033" y="285143"/>
                </a:lnTo>
                <a:lnTo>
                  <a:pt x="167293" y="285143"/>
                </a:lnTo>
                <a:lnTo>
                  <a:pt x="167216" y="90073"/>
                </a:lnTo>
                <a:lnTo>
                  <a:pt x="166161" y="59802"/>
                </a:lnTo>
                <a:lnTo>
                  <a:pt x="163231" y="46721"/>
                </a:lnTo>
                <a:close/>
              </a:path>
              <a:path w="167640" h="285750">
                <a:moveTo>
                  <a:pt x="110038" y="0"/>
                </a:moveTo>
                <a:lnTo>
                  <a:pt x="91108" y="2530"/>
                </a:lnTo>
                <a:lnTo>
                  <a:pt x="75657" y="9804"/>
                </a:lnTo>
                <a:lnTo>
                  <a:pt x="63214" y="21349"/>
                </a:lnTo>
                <a:lnTo>
                  <a:pt x="53307" y="36689"/>
                </a:lnTo>
                <a:lnTo>
                  <a:pt x="160983" y="36689"/>
                </a:lnTo>
                <a:lnTo>
                  <a:pt x="159504" y="30085"/>
                </a:lnTo>
                <a:lnTo>
                  <a:pt x="142427" y="8397"/>
                </a:lnTo>
                <a:lnTo>
                  <a:pt x="11003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92405" y="556698"/>
            <a:ext cx="112062" cy="170584"/>
          </a:xfrm>
          <a:custGeom>
            <a:avLst/>
            <a:gdLst/>
            <a:ahLst/>
            <a:cxnLst/>
            <a:rect l="l" t="t" r="r" b="b"/>
            <a:pathLst>
              <a:path w="184784" h="281305">
                <a:moveTo>
                  <a:pt x="55558" y="0"/>
                </a:moveTo>
                <a:lnTo>
                  <a:pt x="0" y="0"/>
                </a:lnTo>
                <a:lnTo>
                  <a:pt x="76133" y="280713"/>
                </a:lnTo>
                <a:lnTo>
                  <a:pt x="110593" y="280713"/>
                </a:lnTo>
                <a:lnTo>
                  <a:pt x="128602" y="212328"/>
                </a:lnTo>
                <a:lnTo>
                  <a:pt x="93347" y="212328"/>
                </a:lnTo>
                <a:lnTo>
                  <a:pt x="55558" y="0"/>
                </a:lnTo>
                <a:close/>
              </a:path>
              <a:path w="184784" h="281305">
                <a:moveTo>
                  <a:pt x="184517" y="0"/>
                </a:moveTo>
                <a:lnTo>
                  <a:pt x="133933" y="0"/>
                </a:lnTo>
                <a:lnTo>
                  <a:pt x="116708" y="82290"/>
                </a:lnTo>
                <a:lnTo>
                  <a:pt x="96164" y="195638"/>
                </a:lnTo>
                <a:lnTo>
                  <a:pt x="94468" y="212328"/>
                </a:lnTo>
                <a:lnTo>
                  <a:pt x="128602" y="212328"/>
                </a:lnTo>
                <a:lnTo>
                  <a:pt x="18451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518463" y="554013"/>
            <a:ext cx="102819" cy="175975"/>
          </a:xfrm>
          <a:custGeom>
            <a:avLst/>
            <a:gdLst/>
            <a:ahLst/>
            <a:cxnLst/>
            <a:rect l="l" t="t" r="r" b="b"/>
            <a:pathLst>
              <a:path w="169544" h="290194">
                <a:moveTo>
                  <a:pt x="83924" y="0"/>
                </a:moveTo>
                <a:lnTo>
                  <a:pt x="38206" y="14873"/>
                </a:lnTo>
                <a:lnTo>
                  <a:pt x="12979" y="51891"/>
                </a:lnTo>
                <a:lnTo>
                  <a:pt x="2244" y="99647"/>
                </a:lnTo>
                <a:lnTo>
                  <a:pt x="0" y="146738"/>
                </a:lnTo>
                <a:lnTo>
                  <a:pt x="2354" y="194147"/>
                </a:lnTo>
                <a:lnTo>
                  <a:pt x="13409" y="240458"/>
                </a:lnTo>
                <a:lnTo>
                  <a:pt x="39151" y="275618"/>
                </a:lnTo>
                <a:lnTo>
                  <a:pt x="85568" y="289572"/>
                </a:lnTo>
                <a:lnTo>
                  <a:pt x="123192" y="281387"/>
                </a:lnTo>
                <a:lnTo>
                  <a:pt x="148520" y="259501"/>
                </a:lnTo>
                <a:lnTo>
                  <a:pt x="156029" y="242893"/>
                </a:lnTo>
                <a:lnTo>
                  <a:pt x="86164" y="242893"/>
                </a:lnTo>
                <a:lnTo>
                  <a:pt x="66725" y="232454"/>
                </a:lnTo>
                <a:lnTo>
                  <a:pt x="57046" y="207738"/>
                </a:lnTo>
                <a:lnTo>
                  <a:pt x="53730" y="178641"/>
                </a:lnTo>
                <a:lnTo>
                  <a:pt x="53380" y="155063"/>
                </a:lnTo>
                <a:lnTo>
                  <a:pt x="168958" y="155063"/>
                </a:lnTo>
                <a:lnTo>
                  <a:pt x="168958" y="146738"/>
                </a:lnTo>
                <a:lnTo>
                  <a:pt x="167387" y="117891"/>
                </a:lnTo>
                <a:lnTo>
                  <a:pt x="53380" y="117891"/>
                </a:lnTo>
                <a:lnTo>
                  <a:pt x="53538" y="97618"/>
                </a:lnTo>
                <a:lnTo>
                  <a:pt x="56346" y="74170"/>
                </a:lnTo>
                <a:lnTo>
                  <a:pt x="65307" y="54790"/>
                </a:lnTo>
                <a:lnTo>
                  <a:pt x="83924" y="46721"/>
                </a:lnTo>
                <a:lnTo>
                  <a:pt x="151544" y="46721"/>
                </a:lnTo>
                <a:lnTo>
                  <a:pt x="129338" y="14796"/>
                </a:lnTo>
                <a:lnTo>
                  <a:pt x="83924" y="0"/>
                </a:lnTo>
                <a:close/>
              </a:path>
              <a:path w="169544" h="290194">
                <a:moveTo>
                  <a:pt x="167282" y="190643"/>
                </a:moveTo>
                <a:lnTo>
                  <a:pt x="118928" y="190643"/>
                </a:lnTo>
                <a:lnTo>
                  <a:pt x="117718" y="207973"/>
                </a:lnTo>
                <a:lnTo>
                  <a:pt x="112971" y="224915"/>
                </a:lnTo>
                <a:lnTo>
                  <a:pt x="103012" y="237784"/>
                </a:lnTo>
                <a:lnTo>
                  <a:pt x="86164" y="242893"/>
                </a:lnTo>
                <a:lnTo>
                  <a:pt x="156029" y="242893"/>
                </a:lnTo>
                <a:lnTo>
                  <a:pt x="162800" y="227918"/>
                </a:lnTo>
                <a:lnTo>
                  <a:pt x="167282" y="190643"/>
                </a:lnTo>
                <a:close/>
              </a:path>
              <a:path w="169544" h="290194">
                <a:moveTo>
                  <a:pt x="151544" y="46721"/>
                </a:moveTo>
                <a:lnTo>
                  <a:pt x="83924" y="46721"/>
                </a:lnTo>
                <a:lnTo>
                  <a:pt x="102241" y="54790"/>
                </a:lnTo>
                <a:lnTo>
                  <a:pt x="111648" y="74170"/>
                </a:lnTo>
                <a:lnTo>
                  <a:pt x="115113" y="97618"/>
                </a:lnTo>
                <a:lnTo>
                  <a:pt x="115609" y="117891"/>
                </a:lnTo>
                <a:lnTo>
                  <a:pt x="167387" y="117891"/>
                </a:lnTo>
                <a:lnTo>
                  <a:pt x="166380" y="99418"/>
                </a:lnTo>
                <a:lnTo>
                  <a:pt x="154999" y="51686"/>
                </a:lnTo>
                <a:lnTo>
                  <a:pt x="151544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645196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7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38" y="84438"/>
                </a:lnTo>
                <a:lnTo>
                  <a:pt x="63784" y="66439"/>
                </a:lnTo>
                <a:lnTo>
                  <a:pt x="79528" y="55108"/>
                </a:lnTo>
                <a:lnTo>
                  <a:pt x="103934" y="51171"/>
                </a:lnTo>
                <a:lnTo>
                  <a:pt x="112823" y="51171"/>
                </a:lnTo>
                <a:lnTo>
                  <a:pt x="112823" y="38888"/>
                </a:lnTo>
                <a:lnTo>
                  <a:pt x="52270" y="38888"/>
                </a:lnTo>
                <a:lnTo>
                  <a:pt x="52270" y="4429"/>
                </a:lnTo>
                <a:close/>
              </a:path>
              <a:path w="113030" h="285750">
                <a:moveTo>
                  <a:pt x="112823" y="51171"/>
                </a:moveTo>
                <a:lnTo>
                  <a:pt x="103934" y="51171"/>
                </a:lnTo>
                <a:lnTo>
                  <a:pt x="112823" y="51726"/>
                </a:lnTo>
                <a:lnTo>
                  <a:pt x="112823" y="51171"/>
                </a:lnTo>
                <a:close/>
              </a:path>
              <a:path w="113030" h="285750">
                <a:moveTo>
                  <a:pt x="112823" y="0"/>
                </a:moveTo>
                <a:lnTo>
                  <a:pt x="93042" y="2644"/>
                </a:lnTo>
                <a:lnTo>
                  <a:pt x="76824" y="10291"/>
                </a:lnTo>
                <a:lnTo>
                  <a:pt x="63740" y="22515"/>
                </a:lnTo>
                <a:lnTo>
                  <a:pt x="53359" y="38888"/>
                </a:lnTo>
                <a:lnTo>
                  <a:pt x="112823" y="38888"/>
                </a:lnTo>
                <a:lnTo>
                  <a:pt x="112823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725717" y="554010"/>
            <a:ext cx="82410" cy="175975"/>
          </a:xfrm>
          <a:custGeom>
            <a:avLst/>
            <a:gdLst/>
            <a:ahLst/>
            <a:cxnLst/>
            <a:rect l="l" t="t" r="r" b="b"/>
            <a:pathLst>
              <a:path w="135890" h="290194">
                <a:moveTo>
                  <a:pt x="9497" y="225134"/>
                </a:moveTo>
                <a:lnTo>
                  <a:pt x="9497" y="276284"/>
                </a:lnTo>
                <a:lnTo>
                  <a:pt x="20612" y="282325"/>
                </a:lnTo>
                <a:lnTo>
                  <a:pt x="31249" y="286455"/>
                </a:lnTo>
                <a:lnTo>
                  <a:pt x="42402" y="288825"/>
                </a:lnTo>
                <a:lnTo>
                  <a:pt x="55066" y="289582"/>
                </a:lnTo>
                <a:lnTo>
                  <a:pt x="88778" y="283513"/>
                </a:lnTo>
                <a:lnTo>
                  <a:pt x="114136" y="266452"/>
                </a:lnTo>
                <a:lnTo>
                  <a:pt x="128424" y="242893"/>
                </a:lnTo>
                <a:lnTo>
                  <a:pt x="52877" y="242893"/>
                </a:lnTo>
                <a:lnTo>
                  <a:pt x="40471" y="241605"/>
                </a:lnTo>
                <a:lnTo>
                  <a:pt x="29530" y="237979"/>
                </a:lnTo>
                <a:lnTo>
                  <a:pt x="19417" y="232370"/>
                </a:lnTo>
                <a:lnTo>
                  <a:pt x="9497" y="225134"/>
                </a:lnTo>
                <a:close/>
              </a:path>
              <a:path w="135890" h="290194">
                <a:moveTo>
                  <a:pt x="75076" y="0"/>
                </a:moveTo>
                <a:lnTo>
                  <a:pt x="44598" y="5731"/>
                </a:lnTo>
                <a:lnTo>
                  <a:pt x="20873" y="21676"/>
                </a:lnTo>
                <a:lnTo>
                  <a:pt x="5481" y="45954"/>
                </a:lnTo>
                <a:lnTo>
                  <a:pt x="0" y="76688"/>
                </a:lnTo>
                <a:lnTo>
                  <a:pt x="13733" y="122983"/>
                </a:lnTo>
                <a:lnTo>
                  <a:pt x="43946" y="152647"/>
                </a:lnTo>
                <a:lnTo>
                  <a:pt x="74159" y="176990"/>
                </a:lnTo>
                <a:lnTo>
                  <a:pt x="87892" y="207323"/>
                </a:lnTo>
                <a:lnTo>
                  <a:pt x="85621" y="222012"/>
                </a:lnTo>
                <a:lnTo>
                  <a:pt x="78917" y="233224"/>
                </a:lnTo>
                <a:lnTo>
                  <a:pt x="67948" y="240378"/>
                </a:lnTo>
                <a:lnTo>
                  <a:pt x="52877" y="242893"/>
                </a:lnTo>
                <a:lnTo>
                  <a:pt x="128424" y="242893"/>
                </a:lnTo>
                <a:lnTo>
                  <a:pt x="130107" y="240116"/>
                </a:lnTo>
                <a:lnTo>
                  <a:pt x="135660" y="206224"/>
                </a:lnTo>
                <a:lnTo>
                  <a:pt x="122103" y="158848"/>
                </a:lnTo>
                <a:lnTo>
                  <a:pt x="92188" y="129154"/>
                </a:lnTo>
                <a:lnTo>
                  <a:pt x="62049" y="105611"/>
                </a:lnTo>
                <a:lnTo>
                  <a:pt x="47820" y="76688"/>
                </a:lnTo>
                <a:lnTo>
                  <a:pt x="50644" y="64037"/>
                </a:lnTo>
                <a:lnTo>
                  <a:pt x="58320" y="54621"/>
                </a:lnTo>
                <a:lnTo>
                  <a:pt x="69651" y="48747"/>
                </a:lnTo>
                <a:lnTo>
                  <a:pt x="83442" y="46721"/>
                </a:lnTo>
                <a:lnTo>
                  <a:pt x="122352" y="46721"/>
                </a:lnTo>
                <a:lnTo>
                  <a:pt x="122352" y="12188"/>
                </a:lnTo>
                <a:lnTo>
                  <a:pt x="111154" y="6559"/>
                </a:lnTo>
                <a:lnTo>
                  <a:pt x="99774" y="2783"/>
                </a:lnTo>
                <a:lnTo>
                  <a:pt x="87864" y="663"/>
                </a:lnTo>
                <a:lnTo>
                  <a:pt x="75076" y="0"/>
                </a:lnTo>
                <a:close/>
              </a:path>
              <a:path w="135890" h="290194">
                <a:moveTo>
                  <a:pt x="122352" y="46721"/>
                </a:moveTo>
                <a:lnTo>
                  <a:pt x="83442" y="46721"/>
                </a:lnTo>
                <a:lnTo>
                  <a:pt x="93502" y="47815"/>
                </a:lnTo>
                <a:lnTo>
                  <a:pt x="103930" y="50891"/>
                </a:lnTo>
                <a:lnTo>
                  <a:pt x="113841" y="55635"/>
                </a:lnTo>
                <a:lnTo>
                  <a:pt x="122352" y="61736"/>
                </a:lnTo>
                <a:lnTo>
                  <a:pt x="122352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823499" y="484249"/>
            <a:ext cx="42360" cy="242976"/>
          </a:xfrm>
          <a:custGeom>
            <a:avLst/>
            <a:gdLst/>
            <a:ahLst/>
            <a:cxnLst/>
            <a:rect l="l" t="t" r="r" b="b"/>
            <a:pathLst>
              <a:path w="69850" h="400684">
                <a:moveTo>
                  <a:pt x="60584" y="119472"/>
                </a:moveTo>
                <a:lnTo>
                  <a:pt x="8345" y="119472"/>
                </a:lnTo>
                <a:lnTo>
                  <a:pt x="8345" y="400186"/>
                </a:lnTo>
                <a:lnTo>
                  <a:pt x="60584" y="400186"/>
                </a:lnTo>
                <a:lnTo>
                  <a:pt x="60584" y="119472"/>
                </a:lnTo>
                <a:close/>
              </a:path>
              <a:path w="69850" h="400684">
                <a:moveTo>
                  <a:pt x="35025" y="0"/>
                </a:moveTo>
                <a:lnTo>
                  <a:pt x="21344" y="2726"/>
                </a:lnTo>
                <a:lnTo>
                  <a:pt x="10216" y="10143"/>
                </a:lnTo>
                <a:lnTo>
                  <a:pt x="2736" y="21106"/>
                </a:lnTo>
                <a:lnTo>
                  <a:pt x="0" y="34470"/>
                </a:lnTo>
                <a:lnTo>
                  <a:pt x="2736" y="48128"/>
                </a:lnTo>
                <a:lnTo>
                  <a:pt x="10216" y="59240"/>
                </a:lnTo>
                <a:lnTo>
                  <a:pt x="21344" y="66709"/>
                </a:lnTo>
                <a:lnTo>
                  <a:pt x="35025" y="69442"/>
                </a:lnTo>
                <a:lnTo>
                  <a:pt x="48150" y="66709"/>
                </a:lnTo>
                <a:lnTo>
                  <a:pt x="59139" y="59240"/>
                </a:lnTo>
                <a:lnTo>
                  <a:pt x="66689" y="48128"/>
                </a:lnTo>
                <a:lnTo>
                  <a:pt x="69495" y="34470"/>
                </a:lnTo>
                <a:lnTo>
                  <a:pt x="66689" y="21106"/>
                </a:lnTo>
                <a:lnTo>
                  <a:pt x="59139" y="10143"/>
                </a:lnTo>
                <a:lnTo>
                  <a:pt x="48150" y="2726"/>
                </a:lnTo>
                <a:lnTo>
                  <a:pt x="3502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884490" y="475491"/>
            <a:ext cx="107441" cy="254143"/>
          </a:xfrm>
          <a:custGeom>
            <a:avLst/>
            <a:gdLst/>
            <a:ahLst/>
            <a:cxnLst/>
            <a:rect l="l" t="t" r="r" b="b"/>
            <a:pathLst>
              <a:path w="177165" h="419100">
                <a:moveTo>
                  <a:pt x="88426" y="129514"/>
                </a:moveTo>
                <a:lnTo>
                  <a:pt x="40847" y="143669"/>
                </a:lnTo>
                <a:lnTo>
                  <a:pt x="14202" y="179395"/>
                </a:lnTo>
                <a:lnTo>
                  <a:pt x="2562" y="226582"/>
                </a:lnTo>
                <a:lnTo>
                  <a:pt x="0" y="275122"/>
                </a:lnTo>
                <a:lnTo>
                  <a:pt x="2562" y="322478"/>
                </a:lnTo>
                <a:lnTo>
                  <a:pt x="14202" y="369203"/>
                </a:lnTo>
                <a:lnTo>
                  <a:pt x="40847" y="404879"/>
                </a:lnTo>
                <a:lnTo>
                  <a:pt x="88426" y="419086"/>
                </a:lnTo>
                <a:lnTo>
                  <a:pt x="135986" y="404879"/>
                </a:lnTo>
                <a:lnTo>
                  <a:pt x="161033" y="371318"/>
                </a:lnTo>
                <a:lnTo>
                  <a:pt x="88426" y="371318"/>
                </a:lnTo>
                <a:lnTo>
                  <a:pt x="66081" y="359106"/>
                </a:lnTo>
                <a:lnTo>
                  <a:pt x="55919" y="330736"/>
                </a:lnTo>
                <a:lnTo>
                  <a:pt x="53258" y="298608"/>
                </a:lnTo>
                <a:lnTo>
                  <a:pt x="53411" y="275122"/>
                </a:lnTo>
                <a:lnTo>
                  <a:pt x="53258" y="250464"/>
                </a:lnTo>
                <a:lnTo>
                  <a:pt x="55919" y="217880"/>
                </a:lnTo>
                <a:lnTo>
                  <a:pt x="66081" y="189463"/>
                </a:lnTo>
                <a:lnTo>
                  <a:pt x="88426" y="177303"/>
                </a:lnTo>
                <a:lnTo>
                  <a:pt x="161052" y="177303"/>
                </a:lnTo>
                <a:lnTo>
                  <a:pt x="135986" y="143669"/>
                </a:lnTo>
                <a:lnTo>
                  <a:pt x="88426" y="129514"/>
                </a:lnTo>
                <a:close/>
              </a:path>
              <a:path w="177165" h="419100">
                <a:moveTo>
                  <a:pt x="161052" y="177303"/>
                </a:moveTo>
                <a:lnTo>
                  <a:pt x="88426" y="177303"/>
                </a:lnTo>
                <a:lnTo>
                  <a:pt x="110789" y="189463"/>
                </a:lnTo>
                <a:lnTo>
                  <a:pt x="120949" y="217880"/>
                </a:lnTo>
                <a:lnTo>
                  <a:pt x="123600" y="250464"/>
                </a:lnTo>
                <a:lnTo>
                  <a:pt x="123441" y="275122"/>
                </a:lnTo>
                <a:lnTo>
                  <a:pt x="123600" y="298608"/>
                </a:lnTo>
                <a:lnTo>
                  <a:pt x="120949" y="330736"/>
                </a:lnTo>
                <a:lnTo>
                  <a:pt x="110789" y="359106"/>
                </a:lnTo>
                <a:lnTo>
                  <a:pt x="88426" y="371318"/>
                </a:lnTo>
                <a:lnTo>
                  <a:pt x="161033" y="371318"/>
                </a:lnTo>
                <a:lnTo>
                  <a:pt x="162611" y="369203"/>
                </a:lnTo>
                <a:lnTo>
                  <a:pt x="174234" y="322478"/>
                </a:lnTo>
                <a:lnTo>
                  <a:pt x="176790" y="275122"/>
                </a:lnTo>
                <a:lnTo>
                  <a:pt x="174234" y="226582"/>
                </a:lnTo>
                <a:lnTo>
                  <a:pt x="162611" y="179395"/>
                </a:lnTo>
                <a:lnTo>
                  <a:pt x="161052" y="177303"/>
                </a:lnTo>
                <a:close/>
              </a:path>
              <a:path w="177165" h="419100">
                <a:moveTo>
                  <a:pt x="92876" y="0"/>
                </a:moveTo>
                <a:lnTo>
                  <a:pt x="47338" y="82824"/>
                </a:lnTo>
                <a:lnTo>
                  <a:pt x="75086" y="98949"/>
                </a:lnTo>
                <a:lnTo>
                  <a:pt x="130132" y="23884"/>
                </a:lnTo>
                <a:lnTo>
                  <a:pt x="928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015971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60" y="285143"/>
                </a:lnTo>
                <a:lnTo>
                  <a:pt x="52364" y="90073"/>
                </a:lnTo>
                <a:lnTo>
                  <a:pt x="55176" y="69421"/>
                </a:lnTo>
                <a:lnTo>
                  <a:pt x="64443" y="53254"/>
                </a:lnTo>
                <a:lnTo>
                  <a:pt x="83913" y="46721"/>
                </a:lnTo>
                <a:lnTo>
                  <a:pt x="163272" y="46721"/>
                </a:lnTo>
                <a:lnTo>
                  <a:pt x="161024" y="36689"/>
                </a:lnTo>
                <a:lnTo>
                  <a:pt x="52260" y="36689"/>
                </a:lnTo>
                <a:lnTo>
                  <a:pt x="52260" y="4429"/>
                </a:lnTo>
                <a:close/>
              </a:path>
              <a:path w="167640" h="285750">
                <a:moveTo>
                  <a:pt x="163272" y="46721"/>
                </a:moveTo>
                <a:lnTo>
                  <a:pt x="83913" y="46721"/>
                </a:lnTo>
                <a:lnTo>
                  <a:pt x="100540" y="50928"/>
                </a:lnTo>
                <a:lnTo>
                  <a:pt x="109941" y="61646"/>
                </a:lnTo>
                <a:lnTo>
                  <a:pt x="114116" y="76012"/>
                </a:lnTo>
                <a:lnTo>
                  <a:pt x="114996" y="90073"/>
                </a:lnTo>
                <a:lnTo>
                  <a:pt x="115064" y="285143"/>
                </a:lnTo>
                <a:lnTo>
                  <a:pt x="167335" y="285143"/>
                </a:lnTo>
                <a:lnTo>
                  <a:pt x="167257" y="90073"/>
                </a:lnTo>
                <a:lnTo>
                  <a:pt x="166203" y="59802"/>
                </a:lnTo>
                <a:lnTo>
                  <a:pt x="163272" y="46721"/>
                </a:lnTo>
                <a:close/>
              </a:path>
              <a:path w="167640" h="285750">
                <a:moveTo>
                  <a:pt x="110069" y="0"/>
                </a:moveTo>
                <a:lnTo>
                  <a:pt x="91140" y="2530"/>
                </a:lnTo>
                <a:lnTo>
                  <a:pt x="75686" y="9804"/>
                </a:lnTo>
                <a:lnTo>
                  <a:pt x="63251" y="21349"/>
                </a:lnTo>
                <a:lnTo>
                  <a:pt x="53380" y="36689"/>
                </a:lnTo>
                <a:lnTo>
                  <a:pt x="161024" y="36689"/>
                </a:lnTo>
                <a:lnTo>
                  <a:pt x="159544" y="30085"/>
                </a:lnTo>
                <a:lnTo>
                  <a:pt x="142465" y="8397"/>
                </a:lnTo>
                <a:lnTo>
                  <a:pt x="11006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849530" y="837244"/>
            <a:ext cx="284981" cy="120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171972" y="831453"/>
            <a:ext cx="83611" cy="1015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294987" y="837258"/>
            <a:ext cx="37353" cy="95111"/>
          </a:xfrm>
          <a:custGeom>
            <a:avLst/>
            <a:gdLst/>
            <a:ahLst/>
            <a:cxnLst/>
            <a:rect l="l" t="t" r="r" b="b"/>
            <a:pathLst>
              <a:path w="61594" h="156844">
                <a:moveTo>
                  <a:pt x="17004" y="0"/>
                </a:moveTo>
                <a:lnTo>
                  <a:pt x="0" y="0"/>
                </a:lnTo>
                <a:lnTo>
                  <a:pt x="0" y="156246"/>
                </a:lnTo>
                <a:lnTo>
                  <a:pt x="15277" y="156246"/>
                </a:lnTo>
                <a:lnTo>
                  <a:pt x="15277" y="81453"/>
                </a:lnTo>
                <a:lnTo>
                  <a:pt x="19224" y="81453"/>
                </a:lnTo>
                <a:lnTo>
                  <a:pt x="38983" y="79323"/>
                </a:lnTo>
                <a:lnTo>
                  <a:pt x="52059" y="72370"/>
                </a:lnTo>
                <a:lnTo>
                  <a:pt x="54463" y="68175"/>
                </a:lnTo>
                <a:lnTo>
                  <a:pt x="15277" y="68175"/>
                </a:lnTo>
                <a:lnTo>
                  <a:pt x="15277" y="13256"/>
                </a:lnTo>
                <a:lnTo>
                  <a:pt x="54063" y="13256"/>
                </a:lnTo>
                <a:lnTo>
                  <a:pt x="48111" y="5850"/>
                </a:lnTo>
                <a:lnTo>
                  <a:pt x="33916" y="924"/>
                </a:lnTo>
                <a:lnTo>
                  <a:pt x="17004" y="0"/>
                </a:lnTo>
                <a:close/>
              </a:path>
              <a:path w="61594" h="156844">
                <a:moveTo>
                  <a:pt x="54063" y="13256"/>
                </a:moveTo>
                <a:lnTo>
                  <a:pt x="18324" y="13256"/>
                </a:lnTo>
                <a:lnTo>
                  <a:pt x="31645" y="14500"/>
                </a:lnTo>
                <a:lnTo>
                  <a:pt x="40094" y="18855"/>
                </a:lnTo>
                <a:lnTo>
                  <a:pt x="44532" y="27250"/>
                </a:lnTo>
                <a:lnTo>
                  <a:pt x="45820" y="40616"/>
                </a:lnTo>
                <a:lnTo>
                  <a:pt x="44697" y="53382"/>
                </a:lnTo>
                <a:lnTo>
                  <a:pt x="41265" y="61915"/>
                </a:lnTo>
                <a:lnTo>
                  <a:pt x="33946" y="66689"/>
                </a:lnTo>
                <a:lnTo>
                  <a:pt x="21161" y="68175"/>
                </a:lnTo>
                <a:lnTo>
                  <a:pt x="54463" y="68175"/>
                </a:lnTo>
                <a:lnTo>
                  <a:pt x="59291" y="59750"/>
                </a:lnTo>
                <a:lnTo>
                  <a:pt x="61516" y="40616"/>
                </a:lnTo>
                <a:lnTo>
                  <a:pt x="57880" y="18005"/>
                </a:lnTo>
                <a:lnTo>
                  <a:pt x="54063" y="1325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340354" y="866395"/>
            <a:ext cx="20410" cy="65846"/>
          </a:xfrm>
          <a:custGeom>
            <a:avLst/>
            <a:gdLst/>
            <a:ahLst/>
            <a:cxnLst/>
            <a:rect l="l" t="t" r="r" b="b"/>
            <a:pathLst>
              <a:path w="33655" h="108584">
                <a:moveTo>
                  <a:pt x="14177" y="1842"/>
                </a:moveTo>
                <a:lnTo>
                  <a:pt x="0" y="1842"/>
                </a:lnTo>
                <a:lnTo>
                  <a:pt x="0" y="108174"/>
                </a:lnTo>
                <a:lnTo>
                  <a:pt x="14177" y="108174"/>
                </a:lnTo>
                <a:lnTo>
                  <a:pt x="14177" y="46208"/>
                </a:lnTo>
                <a:lnTo>
                  <a:pt x="14646" y="34275"/>
                </a:lnTo>
                <a:lnTo>
                  <a:pt x="16778" y="24594"/>
                </a:lnTo>
                <a:lnTo>
                  <a:pt x="21656" y="18100"/>
                </a:lnTo>
                <a:lnTo>
                  <a:pt x="29673" y="15915"/>
                </a:lnTo>
                <a:lnTo>
                  <a:pt x="14177" y="15915"/>
                </a:lnTo>
                <a:lnTo>
                  <a:pt x="14177" y="1842"/>
                </a:lnTo>
                <a:close/>
              </a:path>
              <a:path w="33655" h="108584">
                <a:moveTo>
                  <a:pt x="23789" y="0"/>
                </a:moveTo>
                <a:lnTo>
                  <a:pt x="17685" y="8460"/>
                </a:lnTo>
                <a:lnTo>
                  <a:pt x="14638" y="15915"/>
                </a:lnTo>
                <a:lnTo>
                  <a:pt x="29673" y="15915"/>
                </a:lnTo>
                <a:lnTo>
                  <a:pt x="30365" y="15727"/>
                </a:lnTo>
                <a:lnTo>
                  <a:pt x="33150" y="15727"/>
                </a:lnTo>
                <a:lnTo>
                  <a:pt x="33150" y="209"/>
                </a:lnTo>
                <a:lnTo>
                  <a:pt x="23789" y="0"/>
                </a:lnTo>
                <a:close/>
              </a:path>
              <a:path w="33655" h="108584">
                <a:moveTo>
                  <a:pt x="33150" y="15727"/>
                </a:moveTo>
                <a:lnTo>
                  <a:pt x="30365" y="15727"/>
                </a:lnTo>
                <a:lnTo>
                  <a:pt x="33150" y="15915"/>
                </a:lnTo>
                <a:lnTo>
                  <a:pt x="33150" y="157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365510" y="866524"/>
            <a:ext cx="39279" cy="66616"/>
          </a:xfrm>
          <a:custGeom>
            <a:avLst/>
            <a:gdLst/>
            <a:ahLst/>
            <a:cxnLst/>
            <a:rect l="l" t="t" r="r" b="b"/>
            <a:pathLst>
              <a:path w="64769" h="109855">
                <a:moveTo>
                  <a:pt x="32103" y="0"/>
                </a:moveTo>
                <a:lnTo>
                  <a:pt x="14656" y="5746"/>
                </a:lnTo>
                <a:lnTo>
                  <a:pt x="5002" y="19880"/>
                </a:lnTo>
                <a:lnTo>
                  <a:pt x="872" y="37746"/>
                </a:lnTo>
                <a:lnTo>
                  <a:pt x="0" y="54689"/>
                </a:lnTo>
                <a:lnTo>
                  <a:pt x="872" y="71759"/>
                </a:lnTo>
                <a:lnTo>
                  <a:pt x="5002" y="89702"/>
                </a:lnTo>
                <a:lnTo>
                  <a:pt x="14656" y="103874"/>
                </a:lnTo>
                <a:lnTo>
                  <a:pt x="32103" y="109630"/>
                </a:lnTo>
                <a:lnTo>
                  <a:pt x="49536" y="103874"/>
                </a:lnTo>
                <a:lnTo>
                  <a:pt x="54221" y="96981"/>
                </a:lnTo>
                <a:lnTo>
                  <a:pt x="32103" y="96981"/>
                </a:lnTo>
                <a:lnTo>
                  <a:pt x="22184" y="91830"/>
                </a:lnTo>
                <a:lnTo>
                  <a:pt x="16971" y="79722"/>
                </a:lnTo>
                <a:lnTo>
                  <a:pt x="14953" y="65670"/>
                </a:lnTo>
                <a:lnTo>
                  <a:pt x="14617" y="54689"/>
                </a:lnTo>
                <a:lnTo>
                  <a:pt x="14953" y="43828"/>
                </a:lnTo>
                <a:lnTo>
                  <a:pt x="16971" y="29845"/>
                </a:lnTo>
                <a:lnTo>
                  <a:pt x="22184" y="17770"/>
                </a:lnTo>
                <a:lnTo>
                  <a:pt x="32103" y="12627"/>
                </a:lnTo>
                <a:lnTo>
                  <a:pt x="54226" y="12627"/>
                </a:lnTo>
                <a:lnTo>
                  <a:pt x="49536" y="5746"/>
                </a:lnTo>
                <a:lnTo>
                  <a:pt x="32103" y="0"/>
                </a:lnTo>
                <a:close/>
              </a:path>
              <a:path w="64769" h="109855">
                <a:moveTo>
                  <a:pt x="54226" y="12627"/>
                </a:moveTo>
                <a:lnTo>
                  <a:pt x="32103" y="12627"/>
                </a:lnTo>
                <a:lnTo>
                  <a:pt x="41991" y="17770"/>
                </a:lnTo>
                <a:lnTo>
                  <a:pt x="47184" y="29845"/>
                </a:lnTo>
                <a:lnTo>
                  <a:pt x="49193" y="43828"/>
                </a:lnTo>
                <a:lnTo>
                  <a:pt x="49527" y="54689"/>
                </a:lnTo>
                <a:lnTo>
                  <a:pt x="49193" y="65670"/>
                </a:lnTo>
                <a:lnTo>
                  <a:pt x="47184" y="79722"/>
                </a:lnTo>
                <a:lnTo>
                  <a:pt x="41991" y="91830"/>
                </a:lnTo>
                <a:lnTo>
                  <a:pt x="32103" y="96981"/>
                </a:lnTo>
                <a:lnTo>
                  <a:pt x="54221" y="96981"/>
                </a:lnTo>
                <a:lnTo>
                  <a:pt x="59169" y="89702"/>
                </a:lnTo>
                <a:lnTo>
                  <a:pt x="63280" y="71759"/>
                </a:lnTo>
                <a:lnTo>
                  <a:pt x="64144" y="54689"/>
                </a:lnTo>
                <a:lnTo>
                  <a:pt x="63280" y="37746"/>
                </a:lnTo>
                <a:lnTo>
                  <a:pt x="59169" y="19880"/>
                </a:lnTo>
                <a:lnTo>
                  <a:pt x="54226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414461" y="866522"/>
            <a:ext cx="62385" cy="65846"/>
          </a:xfrm>
          <a:custGeom>
            <a:avLst/>
            <a:gdLst/>
            <a:ahLst/>
            <a:cxnLst/>
            <a:rect l="l" t="t" r="r" b="b"/>
            <a:pathLst>
              <a:path w="102869" h="108584">
                <a:moveTo>
                  <a:pt x="14177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77" y="107965"/>
                </a:lnTo>
                <a:lnTo>
                  <a:pt x="14248" y="42469"/>
                </a:lnTo>
                <a:lnTo>
                  <a:pt x="14518" y="33782"/>
                </a:lnTo>
                <a:lnTo>
                  <a:pt x="16559" y="22791"/>
                </a:lnTo>
                <a:lnTo>
                  <a:pt x="21828" y="14322"/>
                </a:lnTo>
                <a:lnTo>
                  <a:pt x="31852" y="10931"/>
                </a:lnTo>
                <a:lnTo>
                  <a:pt x="55716" y="10931"/>
                </a:lnTo>
                <a:lnTo>
                  <a:pt x="55556" y="10586"/>
                </a:lnTo>
                <a:lnTo>
                  <a:pt x="14177" y="10586"/>
                </a:lnTo>
                <a:lnTo>
                  <a:pt x="14177" y="1622"/>
                </a:lnTo>
                <a:close/>
              </a:path>
              <a:path w="102869" h="108584">
                <a:moveTo>
                  <a:pt x="55716" y="10931"/>
                </a:moveTo>
                <a:lnTo>
                  <a:pt x="43380" y="10931"/>
                </a:lnTo>
                <a:lnTo>
                  <a:pt x="44020" y="21651"/>
                </a:lnTo>
                <a:lnTo>
                  <a:pt x="44051" y="107965"/>
                </a:lnTo>
                <a:lnTo>
                  <a:pt x="58249" y="107965"/>
                </a:lnTo>
                <a:lnTo>
                  <a:pt x="58249" y="42469"/>
                </a:lnTo>
                <a:lnTo>
                  <a:pt x="58519" y="33782"/>
                </a:lnTo>
                <a:lnTo>
                  <a:pt x="58646" y="31517"/>
                </a:lnTo>
                <a:lnTo>
                  <a:pt x="60564" y="21651"/>
                </a:lnTo>
                <a:lnTo>
                  <a:pt x="65701" y="13965"/>
                </a:lnTo>
                <a:lnTo>
                  <a:pt x="70015" y="12627"/>
                </a:lnTo>
                <a:lnTo>
                  <a:pt x="56500" y="12627"/>
                </a:lnTo>
                <a:lnTo>
                  <a:pt x="55716" y="10931"/>
                </a:lnTo>
                <a:close/>
              </a:path>
              <a:path w="102869" h="108584">
                <a:moveTo>
                  <a:pt x="99136" y="10931"/>
                </a:moveTo>
                <a:lnTo>
                  <a:pt x="87044" y="10931"/>
                </a:lnTo>
                <a:lnTo>
                  <a:pt x="88133" y="21651"/>
                </a:lnTo>
                <a:lnTo>
                  <a:pt x="88143" y="107965"/>
                </a:lnTo>
                <a:lnTo>
                  <a:pt x="102300" y="107965"/>
                </a:lnTo>
                <a:lnTo>
                  <a:pt x="102300" y="31517"/>
                </a:lnTo>
                <a:lnTo>
                  <a:pt x="101704" y="19922"/>
                </a:lnTo>
                <a:lnTo>
                  <a:pt x="99136" y="10931"/>
                </a:lnTo>
                <a:close/>
              </a:path>
              <a:path w="102869" h="108584">
                <a:moveTo>
                  <a:pt x="79620" y="0"/>
                </a:moveTo>
                <a:lnTo>
                  <a:pt x="72500" y="868"/>
                </a:lnTo>
                <a:lnTo>
                  <a:pt x="66411" y="3369"/>
                </a:lnTo>
                <a:lnTo>
                  <a:pt x="61147" y="7341"/>
                </a:lnTo>
                <a:lnTo>
                  <a:pt x="56500" y="12627"/>
                </a:lnTo>
                <a:lnTo>
                  <a:pt x="70015" y="12627"/>
                </a:lnTo>
                <a:lnTo>
                  <a:pt x="75484" y="10931"/>
                </a:lnTo>
                <a:lnTo>
                  <a:pt x="99136" y="10931"/>
                </a:lnTo>
                <a:lnTo>
                  <a:pt x="98821" y="9829"/>
                </a:lnTo>
                <a:lnTo>
                  <a:pt x="92007" y="2701"/>
                </a:lnTo>
                <a:lnTo>
                  <a:pt x="79620" y="0"/>
                </a:lnTo>
                <a:close/>
              </a:path>
              <a:path w="102869" h="108584">
                <a:moveTo>
                  <a:pt x="44920" y="0"/>
                </a:moveTo>
                <a:lnTo>
                  <a:pt x="27245" y="0"/>
                </a:lnTo>
                <a:lnTo>
                  <a:pt x="19611" y="4324"/>
                </a:lnTo>
                <a:lnTo>
                  <a:pt x="14638" y="10586"/>
                </a:lnTo>
                <a:lnTo>
                  <a:pt x="55556" y="10586"/>
                </a:lnTo>
                <a:lnTo>
                  <a:pt x="52773" y="4565"/>
                </a:lnTo>
                <a:lnTo>
                  <a:pt x="4492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486430" y="866524"/>
            <a:ext cx="38894" cy="66616"/>
          </a:xfrm>
          <a:custGeom>
            <a:avLst/>
            <a:gdLst/>
            <a:ahLst/>
            <a:cxnLst/>
            <a:rect l="l" t="t" r="r" b="b"/>
            <a:pathLst>
              <a:path w="64134" h="109855">
                <a:moveTo>
                  <a:pt x="32061" y="0"/>
                </a:moveTo>
                <a:lnTo>
                  <a:pt x="14621" y="5746"/>
                </a:lnTo>
                <a:lnTo>
                  <a:pt x="4981" y="19880"/>
                </a:lnTo>
                <a:lnTo>
                  <a:pt x="866" y="37746"/>
                </a:lnTo>
                <a:lnTo>
                  <a:pt x="0" y="54689"/>
                </a:lnTo>
                <a:lnTo>
                  <a:pt x="866" y="71759"/>
                </a:lnTo>
                <a:lnTo>
                  <a:pt x="4981" y="89702"/>
                </a:lnTo>
                <a:lnTo>
                  <a:pt x="14621" y="103874"/>
                </a:lnTo>
                <a:lnTo>
                  <a:pt x="32061" y="109630"/>
                </a:lnTo>
                <a:lnTo>
                  <a:pt x="49477" y="103874"/>
                </a:lnTo>
                <a:lnTo>
                  <a:pt x="54160" y="96981"/>
                </a:lnTo>
                <a:lnTo>
                  <a:pt x="32061" y="96981"/>
                </a:lnTo>
                <a:lnTo>
                  <a:pt x="22156" y="91830"/>
                </a:lnTo>
                <a:lnTo>
                  <a:pt x="16953" y="79722"/>
                </a:lnTo>
                <a:lnTo>
                  <a:pt x="14941" y="65670"/>
                </a:lnTo>
                <a:lnTo>
                  <a:pt x="14606" y="54689"/>
                </a:lnTo>
                <a:lnTo>
                  <a:pt x="14941" y="43828"/>
                </a:lnTo>
                <a:lnTo>
                  <a:pt x="16953" y="29845"/>
                </a:lnTo>
                <a:lnTo>
                  <a:pt x="22156" y="17770"/>
                </a:lnTo>
                <a:lnTo>
                  <a:pt x="32061" y="12627"/>
                </a:lnTo>
                <a:lnTo>
                  <a:pt x="54165" y="12627"/>
                </a:lnTo>
                <a:lnTo>
                  <a:pt x="49477" y="5746"/>
                </a:lnTo>
                <a:lnTo>
                  <a:pt x="32061" y="0"/>
                </a:lnTo>
                <a:close/>
              </a:path>
              <a:path w="64134" h="109855">
                <a:moveTo>
                  <a:pt x="54165" y="12627"/>
                </a:moveTo>
                <a:lnTo>
                  <a:pt x="32061" y="12627"/>
                </a:lnTo>
                <a:lnTo>
                  <a:pt x="41964" y="17770"/>
                </a:lnTo>
                <a:lnTo>
                  <a:pt x="47159" y="29845"/>
                </a:lnTo>
                <a:lnTo>
                  <a:pt x="49164" y="43828"/>
                </a:lnTo>
                <a:lnTo>
                  <a:pt x="49495" y="54689"/>
                </a:lnTo>
                <a:lnTo>
                  <a:pt x="49164" y="65670"/>
                </a:lnTo>
                <a:lnTo>
                  <a:pt x="47159" y="79722"/>
                </a:lnTo>
                <a:lnTo>
                  <a:pt x="41964" y="91830"/>
                </a:lnTo>
                <a:lnTo>
                  <a:pt x="32061" y="96981"/>
                </a:lnTo>
                <a:lnTo>
                  <a:pt x="54160" y="96981"/>
                </a:lnTo>
                <a:lnTo>
                  <a:pt x="59105" y="89702"/>
                </a:lnTo>
                <a:lnTo>
                  <a:pt x="63216" y="71759"/>
                </a:lnTo>
                <a:lnTo>
                  <a:pt x="64081" y="54689"/>
                </a:lnTo>
                <a:lnTo>
                  <a:pt x="63216" y="37746"/>
                </a:lnTo>
                <a:lnTo>
                  <a:pt x="59105" y="19880"/>
                </a:lnTo>
                <a:lnTo>
                  <a:pt x="54165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533378" y="866524"/>
            <a:ext cx="29267" cy="66616"/>
          </a:xfrm>
          <a:custGeom>
            <a:avLst/>
            <a:gdLst/>
            <a:ahLst/>
            <a:cxnLst/>
            <a:rect l="l" t="t" r="r" b="b"/>
            <a:pathLst>
              <a:path w="48259" h="109855">
                <a:moveTo>
                  <a:pt x="37998" y="0"/>
                </a:moveTo>
                <a:lnTo>
                  <a:pt x="32752" y="0"/>
                </a:lnTo>
                <a:lnTo>
                  <a:pt x="15664" y="6075"/>
                </a:lnTo>
                <a:lnTo>
                  <a:pt x="5735" y="20950"/>
                </a:lnTo>
                <a:lnTo>
                  <a:pt x="1127" y="39602"/>
                </a:lnTo>
                <a:lnTo>
                  <a:pt x="0" y="57003"/>
                </a:lnTo>
                <a:lnTo>
                  <a:pt x="1393" y="72911"/>
                </a:lnTo>
                <a:lnTo>
                  <a:pt x="6388" y="90143"/>
                </a:lnTo>
                <a:lnTo>
                  <a:pt x="16207" y="103960"/>
                </a:lnTo>
                <a:lnTo>
                  <a:pt x="32072" y="109619"/>
                </a:lnTo>
                <a:lnTo>
                  <a:pt x="37559" y="109619"/>
                </a:lnTo>
                <a:lnTo>
                  <a:pt x="44061" y="107535"/>
                </a:lnTo>
                <a:lnTo>
                  <a:pt x="48207" y="104216"/>
                </a:lnTo>
                <a:lnTo>
                  <a:pt x="48207" y="96981"/>
                </a:lnTo>
                <a:lnTo>
                  <a:pt x="33810" y="96981"/>
                </a:lnTo>
                <a:lnTo>
                  <a:pt x="23736" y="91927"/>
                </a:lnTo>
                <a:lnTo>
                  <a:pt x="17928" y="80011"/>
                </a:lnTo>
                <a:lnTo>
                  <a:pt x="15266" y="66108"/>
                </a:lnTo>
                <a:lnTo>
                  <a:pt x="14627" y="55087"/>
                </a:lnTo>
                <a:lnTo>
                  <a:pt x="15188" y="43297"/>
                </a:lnTo>
                <a:lnTo>
                  <a:pt x="17793" y="29275"/>
                </a:lnTo>
                <a:lnTo>
                  <a:pt x="23829" y="17543"/>
                </a:lnTo>
                <a:lnTo>
                  <a:pt x="34679" y="12627"/>
                </a:lnTo>
                <a:lnTo>
                  <a:pt x="48207" y="12627"/>
                </a:lnTo>
                <a:lnTo>
                  <a:pt x="48207" y="4125"/>
                </a:lnTo>
                <a:lnTo>
                  <a:pt x="43642" y="1434"/>
                </a:lnTo>
                <a:lnTo>
                  <a:pt x="37998" y="0"/>
                </a:lnTo>
                <a:close/>
              </a:path>
              <a:path w="48259" h="109855">
                <a:moveTo>
                  <a:pt x="48207" y="87463"/>
                </a:moveTo>
                <a:lnTo>
                  <a:pt x="47778" y="87463"/>
                </a:lnTo>
                <a:lnTo>
                  <a:pt x="44480" y="92206"/>
                </a:lnTo>
                <a:lnTo>
                  <a:pt x="40344" y="96981"/>
                </a:lnTo>
                <a:lnTo>
                  <a:pt x="48207" y="96981"/>
                </a:lnTo>
                <a:lnTo>
                  <a:pt x="48207" y="87463"/>
                </a:lnTo>
                <a:close/>
              </a:path>
              <a:path w="48259" h="109855">
                <a:moveTo>
                  <a:pt x="48207" y="12627"/>
                </a:moveTo>
                <a:lnTo>
                  <a:pt x="40145" y="12627"/>
                </a:lnTo>
                <a:lnTo>
                  <a:pt x="44710" y="16125"/>
                </a:lnTo>
                <a:lnTo>
                  <a:pt x="48207" y="19674"/>
                </a:lnTo>
                <a:lnTo>
                  <a:pt x="48207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570040" y="842383"/>
            <a:ext cx="13093" cy="89720"/>
          </a:xfrm>
          <a:custGeom>
            <a:avLst/>
            <a:gdLst/>
            <a:ahLst/>
            <a:cxnLst/>
            <a:rect l="l" t="t" r="r" b="b"/>
            <a:pathLst>
              <a:path w="21590" h="147955">
                <a:moveTo>
                  <a:pt x="17674" y="41433"/>
                </a:moveTo>
                <a:lnTo>
                  <a:pt x="3497" y="41433"/>
                </a:lnTo>
                <a:lnTo>
                  <a:pt x="3497" y="147775"/>
                </a:lnTo>
                <a:lnTo>
                  <a:pt x="17674" y="147775"/>
                </a:lnTo>
                <a:lnTo>
                  <a:pt x="17674" y="41433"/>
                </a:lnTo>
                <a:close/>
              </a:path>
              <a:path w="21590" h="147955">
                <a:moveTo>
                  <a:pt x="16365" y="0"/>
                </a:moveTo>
                <a:lnTo>
                  <a:pt x="4837" y="0"/>
                </a:lnTo>
                <a:lnTo>
                  <a:pt x="0" y="4565"/>
                </a:lnTo>
                <a:lnTo>
                  <a:pt x="0" y="15549"/>
                </a:lnTo>
                <a:lnTo>
                  <a:pt x="4837" y="20135"/>
                </a:lnTo>
                <a:lnTo>
                  <a:pt x="16365" y="20135"/>
                </a:lnTo>
                <a:lnTo>
                  <a:pt x="21182" y="15549"/>
                </a:lnTo>
                <a:lnTo>
                  <a:pt x="21182" y="4565"/>
                </a:lnTo>
                <a:lnTo>
                  <a:pt x="1636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590665" y="841522"/>
            <a:ext cx="38894" cy="91645"/>
          </a:xfrm>
          <a:custGeom>
            <a:avLst/>
            <a:gdLst/>
            <a:ahLst/>
            <a:cxnLst/>
            <a:rect l="l" t="t" r="r" b="b"/>
            <a:pathLst>
              <a:path w="64134" h="151130">
                <a:moveTo>
                  <a:pt x="32082" y="41255"/>
                </a:moveTo>
                <a:lnTo>
                  <a:pt x="14648" y="47001"/>
                </a:lnTo>
                <a:lnTo>
                  <a:pt x="4999" y="61135"/>
                </a:lnTo>
                <a:lnTo>
                  <a:pt x="872" y="79002"/>
                </a:lnTo>
                <a:lnTo>
                  <a:pt x="0" y="95944"/>
                </a:lnTo>
                <a:lnTo>
                  <a:pt x="872" y="113015"/>
                </a:lnTo>
                <a:lnTo>
                  <a:pt x="4999" y="130958"/>
                </a:lnTo>
                <a:lnTo>
                  <a:pt x="14648" y="145129"/>
                </a:lnTo>
                <a:lnTo>
                  <a:pt x="32082" y="150885"/>
                </a:lnTo>
                <a:lnTo>
                  <a:pt x="49516" y="145129"/>
                </a:lnTo>
                <a:lnTo>
                  <a:pt x="54204" y="138236"/>
                </a:lnTo>
                <a:lnTo>
                  <a:pt x="32082" y="138236"/>
                </a:lnTo>
                <a:lnTo>
                  <a:pt x="22174" y="133086"/>
                </a:lnTo>
                <a:lnTo>
                  <a:pt x="16975" y="120977"/>
                </a:lnTo>
                <a:lnTo>
                  <a:pt x="14969" y="106926"/>
                </a:lnTo>
                <a:lnTo>
                  <a:pt x="14638" y="95944"/>
                </a:lnTo>
                <a:lnTo>
                  <a:pt x="14969" y="85083"/>
                </a:lnTo>
                <a:lnTo>
                  <a:pt x="16975" y="71101"/>
                </a:lnTo>
                <a:lnTo>
                  <a:pt x="22174" y="59025"/>
                </a:lnTo>
                <a:lnTo>
                  <a:pt x="32082" y="53883"/>
                </a:lnTo>
                <a:lnTo>
                  <a:pt x="54209" y="53883"/>
                </a:lnTo>
                <a:lnTo>
                  <a:pt x="49516" y="47001"/>
                </a:lnTo>
                <a:lnTo>
                  <a:pt x="32082" y="41255"/>
                </a:lnTo>
                <a:close/>
              </a:path>
              <a:path w="64134" h="151130">
                <a:moveTo>
                  <a:pt x="54209" y="53883"/>
                </a:moveTo>
                <a:lnTo>
                  <a:pt x="32082" y="53883"/>
                </a:lnTo>
                <a:lnTo>
                  <a:pt x="41998" y="59025"/>
                </a:lnTo>
                <a:lnTo>
                  <a:pt x="47204" y="71101"/>
                </a:lnTo>
                <a:lnTo>
                  <a:pt x="49214" y="85083"/>
                </a:lnTo>
                <a:lnTo>
                  <a:pt x="49548" y="95944"/>
                </a:lnTo>
                <a:lnTo>
                  <a:pt x="49214" y="106926"/>
                </a:lnTo>
                <a:lnTo>
                  <a:pt x="47204" y="120977"/>
                </a:lnTo>
                <a:lnTo>
                  <a:pt x="41998" y="133086"/>
                </a:lnTo>
                <a:lnTo>
                  <a:pt x="32082" y="138236"/>
                </a:lnTo>
                <a:lnTo>
                  <a:pt x="54204" y="138236"/>
                </a:lnTo>
                <a:lnTo>
                  <a:pt x="59153" y="130958"/>
                </a:lnTo>
                <a:lnTo>
                  <a:pt x="63268" y="113015"/>
                </a:lnTo>
                <a:lnTo>
                  <a:pt x="64134" y="95944"/>
                </a:lnTo>
                <a:lnTo>
                  <a:pt x="63268" y="79002"/>
                </a:lnTo>
                <a:lnTo>
                  <a:pt x="59153" y="61135"/>
                </a:lnTo>
                <a:lnTo>
                  <a:pt x="54209" y="53883"/>
                </a:lnTo>
                <a:close/>
              </a:path>
              <a:path w="64134" h="151130">
                <a:moveTo>
                  <a:pt x="37789" y="0"/>
                </a:moveTo>
                <a:lnTo>
                  <a:pt x="13737" y="27978"/>
                </a:lnTo>
                <a:lnTo>
                  <a:pt x="22700" y="34187"/>
                </a:lnTo>
                <a:lnTo>
                  <a:pt x="51076" y="9926"/>
                </a:lnTo>
                <a:lnTo>
                  <a:pt x="3778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639624" y="866524"/>
            <a:ext cx="35428" cy="65846"/>
          </a:xfrm>
          <a:custGeom>
            <a:avLst/>
            <a:gdLst/>
            <a:ahLst/>
            <a:cxnLst/>
            <a:rect l="l" t="t" r="r" b="b"/>
            <a:pathLst>
              <a:path w="58419" h="108584">
                <a:moveTo>
                  <a:pt x="14156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56" y="107965"/>
                </a:lnTo>
                <a:lnTo>
                  <a:pt x="14156" y="38972"/>
                </a:lnTo>
                <a:lnTo>
                  <a:pt x="14518" y="29860"/>
                </a:lnTo>
                <a:lnTo>
                  <a:pt x="16521" y="20746"/>
                </a:lnTo>
                <a:lnTo>
                  <a:pt x="21546" y="13736"/>
                </a:lnTo>
                <a:lnTo>
                  <a:pt x="30972" y="10931"/>
                </a:lnTo>
                <a:lnTo>
                  <a:pt x="54585" y="10931"/>
                </a:lnTo>
                <a:lnTo>
                  <a:pt x="54474" y="10520"/>
                </a:lnTo>
                <a:lnTo>
                  <a:pt x="54136" y="10125"/>
                </a:lnTo>
                <a:lnTo>
                  <a:pt x="14156" y="10125"/>
                </a:lnTo>
                <a:lnTo>
                  <a:pt x="14156" y="1622"/>
                </a:lnTo>
                <a:close/>
              </a:path>
              <a:path w="58419" h="108584">
                <a:moveTo>
                  <a:pt x="54585" y="10931"/>
                </a:moveTo>
                <a:lnTo>
                  <a:pt x="30972" y="10931"/>
                </a:lnTo>
                <a:lnTo>
                  <a:pt x="37926" y="12658"/>
                </a:lnTo>
                <a:lnTo>
                  <a:pt x="41729" y="17405"/>
                </a:lnTo>
                <a:lnTo>
                  <a:pt x="43320" y="24519"/>
                </a:lnTo>
                <a:lnTo>
                  <a:pt x="43589" y="31894"/>
                </a:lnTo>
                <a:lnTo>
                  <a:pt x="43642" y="107965"/>
                </a:lnTo>
                <a:lnTo>
                  <a:pt x="57820" y="107965"/>
                </a:lnTo>
                <a:lnTo>
                  <a:pt x="57713" y="29860"/>
                </a:lnTo>
                <a:lnTo>
                  <a:pt x="57240" y="20805"/>
                </a:lnTo>
                <a:lnTo>
                  <a:pt x="54585" y="10931"/>
                </a:lnTo>
                <a:close/>
              </a:path>
              <a:path w="58419" h="108584">
                <a:moveTo>
                  <a:pt x="36239" y="0"/>
                </a:moveTo>
                <a:lnTo>
                  <a:pt x="27486" y="0"/>
                </a:lnTo>
                <a:lnTo>
                  <a:pt x="19852" y="3937"/>
                </a:lnTo>
                <a:lnTo>
                  <a:pt x="14156" y="10125"/>
                </a:lnTo>
                <a:lnTo>
                  <a:pt x="54136" y="10125"/>
                </a:lnTo>
                <a:lnTo>
                  <a:pt x="47987" y="2948"/>
                </a:lnTo>
                <a:lnTo>
                  <a:pt x="3623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712128" y="831453"/>
            <a:ext cx="83604" cy="1015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833182" y="831455"/>
            <a:ext cx="54754" cy="101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933995" y="837262"/>
            <a:ext cx="0" cy="95111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46"/>
                </a:lnTo>
              </a:path>
            </a:pathLst>
          </a:custGeom>
          <a:ln w="15266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952517" y="841522"/>
            <a:ext cx="300587" cy="914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1294503" y="831453"/>
            <a:ext cx="261423" cy="101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589410" y="886874"/>
            <a:ext cx="20795" cy="10012"/>
          </a:xfrm>
          <a:custGeom>
            <a:avLst/>
            <a:gdLst/>
            <a:ahLst/>
            <a:cxnLst/>
            <a:rect l="l" t="t" r="r" b="b"/>
            <a:pathLst>
              <a:path w="34290" h="16509">
                <a:moveTo>
                  <a:pt x="0" y="0"/>
                </a:moveTo>
                <a:lnTo>
                  <a:pt x="34030" y="0"/>
                </a:lnTo>
                <a:lnTo>
                  <a:pt x="34030" y="16365"/>
                </a:lnTo>
                <a:lnTo>
                  <a:pt x="0" y="16365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645513" y="837241"/>
            <a:ext cx="152799" cy="957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6571" y="5997801"/>
            <a:ext cx="425911" cy="159417"/>
          </a:xfrm>
          <a:custGeom>
            <a:avLst/>
            <a:gdLst/>
            <a:ahLst/>
            <a:cxnLst/>
            <a:rect l="l" t="t" r="r" b="b"/>
            <a:pathLst>
              <a:path w="702310" h="262890">
                <a:moveTo>
                  <a:pt x="0" y="262882"/>
                </a:moveTo>
                <a:lnTo>
                  <a:pt x="15686" y="218843"/>
                </a:lnTo>
                <a:lnTo>
                  <a:pt x="37424" y="177039"/>
                </a:lnTo>
                <a:lnTo>
                  <a:pt x="64999" y="137963"/>
                </a:lnTo>
                <a:lnTo>
                  <a:pt x="98195" y="102112"/>
                </a:lnTo>
                <a:lnTo>
                  <a:pt x="152543" y="59275"/>
                </a:lnTo>
                <a:lnTo>
                  <a:pt x="213794" y="27213"/>
                </a:lnTo>
                <a:lnTo>
                  <a:pt x="281241" y="6833"/>
                </a:lnTo>
                <a:lnTo>
                  <a:pt x="350847" y="0"/>
                </a:lnTo>
                <a:lnTo>
                  <a:pt x="385885" y="1712"/>
                </a:lnTo>
                <a:lnTo>
                  <a:pt x="454599" y="15341"/>
                </a:lnTo>
                <a:lnTo>
                  <a:pt x="519411" y="41867"/>
                </a:lnTo>
                <a:lnTo>
                  <a:pt x="577298" y="79377"/>
                </a:lnTo>
                <a:lnTo>
                  <a:pt x="636759" y="137963"/>
                </a:lnTo>
                <a:lnTo>
                  <a:pt x="664330" y="177039"/>
                </a:lnTo>
                <a:lnTo>
                  <a:pt x="686066" y="218843"/>
                </a:lnTo>
                <a:lnTo>
                  <a:pt x="701748" y="262882"/>
                </a:lnTo>
                <a:lnTo>
                  <a:pt x="569228" y="262882"/>
                </a:lnTo>
                <a:lnTo>
                  <a:pt x="569228" y="221741"/>
                </a:lnTo>
                <a:lnTo>
                  <a:pt x="569228" y="140152"/>
                </a:lnTo>
                <a:lnTo>
                  <a:pt x="487817" y="140152"/>
                </a:lnTo>
                <a:lnTo>
                  <a:pt x="199009" y="140152"/>
                </a:lnTo>
                <a:lnTo>
                  <a:pt x="117556" y="140152"/>
                </a:lnTo>
                <a:lnTo>
                  <a:pt x="117556" y="221741"/>
                </a:lnTo>
                <a:lnTo>
                  <a:pt x="117556" y="262882"/>
                </a:lnTo>
                <a:lnTo>
                  <a:pt x="0" y="262882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39723" y="5948329"/>
            <a:ext cx="539513" cy="258763"/>
          </a:xfrm>
          <a:custGeom>
            <a:avLst/>
            <a:gdLst/>
            <a:ahLst/>
            <a:cxnLst/>
            <a:rect l="l" t="t" r="r" b="b"/>
            <a:pathLst>
              <a:path w="889635" h="426720">
                <a:moveTo>
                  <a:pt x="444562" y="0"/>
                </a:moveTo>
                <a:lnTo>
                  <a:pt x="397995" y="2489"/>
                </a:lnTo>
                <a:lnTo>
                  <a:pt x="352541" y="9789"/>
                </a:lnTo>
                <a:lnTo>
                  <a:pt x="308501" y="21642"/>
                </a:lnTo>
                <a:lnTo>
                  <a:pt x="266177" y="37793"/>
                </a:lnTo>
                <a:lnTo>
                  <a:pt x="225869" y="57988"/>
                </a:lnTo>
                <a:lnTo>
                  <a:pt x="187879" y="81970"/>
                </a:lnTo>
                <a:lnTo>
                  <a:pt x="152509" y="109485"/>
                </a:lnTo>
                <a:lnTo>
                  <a:pt x="120059" y="140276"/>
                </a:lnTo>
                <a:lnTo>
                  <a:pt x="90831" y="174088"/>
                </a:lnTo>
                <a:lnTo>
                  <a:pt x="65126" y="210666"/>
                </a:lnTo>
                <a:lnTo>
                  <a:pt x="43247" y="249754"/>
                </a:lnTo>
                <a:lnTo>
                  <a:pt x="25493" y="291097"/>
                </a:lnTo>
                <a:lnTo>
                  <a:pt x="12166" y="334440"/>
                </a:lnTo>
                <a:lnTo>
                  <a:pt x="3568" y="379527"/>
                </a:lnTo>
                <a:lnTo>
                  <a:pt x="0" y="426102"/>
                </a:lnTo>
                <a:lnTo>
                  <a:pt x="81432" y="426102"/>
                </a:lnTo>
                <a:lnTo>
                  <a:pt x="292724" y="426102"/>
                </a:lnTo>
                <a:lnTo>
                  <a:pt x="292724" y="303352"/>
                </a:lnTo>
                <a:lnTo>
                  <a:pt x="581532" y="303352"/>
                </a:lnTo>
                <a:lnTo>
                  <a:pt x="581532" y="426102"/>
                </a:lnTo>
                <a:lnTo>
                  <a:pt x="807734" y="426102"/>
                </a:lnTo>
                <a:lnTo>
                  <a:pt x="889208" y="426102"/>
                </a:lnTo>
                <a:lnTo>
                  <a:pt x="885633" y="379527"/>
                </a:lnTo>
                <a:lnTo>
                  <a:pt x="877030" y="334440"/>
                </a:lnTo>
                <a:lnTo>
                  <a:pt x="863700" y="291097"/>
                </a:lnTo>
                <a:lnTo>
                  <a:pt x="845945" y="249754"/>
                </a:lnTo>
                <a:lnTo>
                  <a:pt x="824064" y="210666"/>
                </a:lnTo>
                <a:lnTo>
                  <a:pt x="798359" y="174088"/>
                </a:lnTo>
                <a:lnTo>
                  <a:pt x="769131" y="140276"/>
                </a:lnTo>
                <a:lnTo>
                  <a:pt x="736680" y="109485"/>
                </a:lnTo>
                <a:lnTo>
                  <a:pt x="701307" y="81970"/>
                </a:lnTo>
                <a:lnTo>
                  <a:pt x="663314" y="57988"/>
                </a:lnTo>
                <a:lnTo>
                  <a:pt x="623000" y="37793"/>
                </a:lnTo>
                <a:lnTo>
                  <a:pt x="580667" y="21642"/>
                </a:lnTo>
                <a:lnTo>
                  <a:pt x="536616" y="9789"/>
                </a:lnTo>
                <a:lnTo>
                  <a:pt x="491147" y="2489"/>
                </a:lnTo>
                <a:lnTo>
                  <a:pt x="444562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6573" y="6280354"/>
            <a:ext cx="425911" cy="159802"/>
          </a:xfrm>
          <a:custGeom>
            <a:avLst/>
            <a:gdLst/>
            <a:ahLst/>
            <a:cxnLst/>
            <a:rect l="l" t="t" r="r" b="b"/>
            <a:pathLst>
              <a:path w="702310" h="263525">
                <a:moveTo>
                  <a:pt x="569228" y="0"/>
                </a:moveTo>
                <a:lnTo>
                  <a:pt x="701737" y="0"/>
                </a:lnTo>
                <a:lnTo>
                  <a:pt x="686057" y="44031"/>
                </a:lnTo>
                <a:lnTo>
                  <a:pt x="664324" y="85839"/>
                </a:lnTo>
                <a:lnTo>
                  <a:pt x="636753" y="124919"/>
                </a:lnTo>
                <a:lnTo>
                  <a:pt x="603562" y="160769"/>
                </a:lnTo>
                <a:lnTo>
                  <a:pt x="549204" y="203585"/>
                </a:lnTo>
                <a:lnTo>
                  <a:pt x="488006" y="235626"/>
                </a:lnTo>
                <a:lnTo>
                  <a:pt x="420508" y="256038"/>
                </a:lnTo>
                <a:lnTo>
                  <a:pt x="350827" y="262902"/>
                </a:lnTo>
                <a:lnTo>
                  <a:pt x="315827" y="261181"/>
                </a:lnTo>
                <a:lnTo>
                  <a:pt x="247179" y="247508"/>
                </a:lnTo>
                <a:lnTo>
                  <a:pt x="182351" y="220985"/>
                </a:lnTo>
                <a:lnTo>
                  <a:pt x="124473" y="183492"/>
                </a:lnTo>
                <a:lnTo>
                  <a:pt x="64994" y="124919"/>
                </a:lnTo>
                <a:lnTo>
                  <a:pt x="37420" y="85839"/>
                </a:lnTo>
                <a:lnTo>
                  <a:pt x="15684" y="44031"/>
                </a:lnTo>
                <a:lnTo>
                  <a:pt x="0" y="0"/>
                </a:lnTo>
                <a:lnTo>
                  <a:pt x="117546" y="0"/>
                </a:lnTo>
                <a:lnTo>
                  <a:pt x="117546" y="41140"/>
                </a:lnTo>
                <a:lnTo>
                  <a:pt x="117546" y="122729"/>
                </a:lnTo>
                <a:lnTo>
                  <a:pt x="199009" y="122729"/>
                </a:lnTo>
                <a:lnTo>
                  <a:pt x="487817" y="122729"/>
                </a:lnTo>
                <a:lnTo>
                  <a:pt x="569228" y="122729"/>
                </a:lnTo>
                <a:lnTo>
                  <a:pt x="569228" y="41140"/>
                </a:lnTo>
                <a:lnTo>
                  <a:pt x="569228" y="0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39725" y="6230866"/>
            <a:ext cx="539513" cy="258378"/>
          </a:xfrm>
          <a:custGeom>
            <a:avLst/>
            <a:gdLst/>
            <a:ahLst/>
            <a:cxnLst/>
            <a:rect l="l" t="t" r="r" b="b"/>
            <a:pathLst>
              <a:path w="889635" h="426084">
                <a:moveTo>
                  <a:pt x="889187" y="0"/>
                </a:moveTo>
                <a:lnTo>
                  <a:pt x="581532" y="0"/>
                </a:lnTo>
                <a:lnTo>
                  <a:pt x="581532" y="122750"/>
                </a:lnTo>
                <a:lnTo>
                  <a:pt x="292724" y="122750"/>
                </a:lnTo>
                <a:lnTo>
                  <a:pt x="292724" y="0"/>
                </a:lnTo>
                <a:lnTo>
                  <a:pt x="0" y="0"/>
                </a:lnTo>
                <a:lnTo>
                  <a:pt x="2853" y="41074"/>
                </a:lnTo>
                <a:lnTo>
                  <a:pt x="9633" y="81034"/>
                </a:lnTo>
                <a:lnTo>
                  <a:pt x="9716" y="81191"/>
                </a:lnTo>
                <a:lnTo>
                  <a:pt x="9716" y="81379"/>
                </a:lnTo>
                <a:lnTo>
                  <a:pt x="9716" y="81610"/>
                </a:lnTo>
                <a:lnTo>
                  <a:pt x="22267" y="126110"/>
                </a:lnTo>
                <a:lnTo>
                  <a:pt x="39464" y="168597"/>
                </a:lnTo>
                <a:lnTo>
                  <a:pt x="60988" y="208800"/>
                </a:lnTo>
                <a:lnTo>
                  <a:pt x="86525" y="246452"/>
                </a:lnTo>
                <a:lnTo>
                  <a:pt x="115756" y="281282"/>
                </a:lnTo>
                <a:lnTo>
                  <a:pt x="148363" y="313022"/>
                </a:lnTo>
                <a:lnTo>
                  <a:pt x="184031" y="341403"/>
                </a:lnTo>
                <a:lnTo>
                  <a:pt x="222442" y="366156"/>
                </a:lnTo>
                <a:lnTo>
                  <a:pt x="263279" y="387011"/>
                </a:lnTo>
                <a:lnTo>
                  <a:pt x="306224" y="403701"/>
                </a:lnTo>
                <a:lnTo>
                  <a:pt x="350961" y="415955"/>
                </a:lnTo>
                <a:lnTo>
                  <a:pt x="397172" y="423504"/>
                </a:lnTo>
                <a:lnTo>
                  <a:pt x="444541" y="426081"/>
                </a:lnTo>
                <a:lnTo>
                  <a:pt x="491928" y="423504"/>
                </a:lnTo>
                <a:lnTo>
                  <a:pt x="538155" y="415955"/>
                </a:lnTo>
                <a:lnTo>
                  <a:pt x="582906" y="403701"/>
                </a:lnTo>
                <a:lnTo>
                  <a:pt x="625864" y="387011"/>
                </a:lnTo>
                <a:lnTo>
                  <a:pt x="666709" y="366156"/>
                </a:lnTo>
                <a:lnTo>
                  <a:pt x="705127" y="341403"/>
                </a:lnTo>
                <a:lnTo>
                  <a:pt x="740798" y="313022"/>
                </a:lnTo>
                <a:lnTo>
                  <a:pt x="773407" y="281282"/>
                </a:lnTo>
                <a:lnTo>
                  <a:pt x="802635" y="246452"/>
                </a:lnTo>
                <a:lnTo>
                  <a:pt x="828165" y="208800"/>
                </a:lnTo>
                <a:lnTo>
                  <a:pt x="849680" y="168597"/>
                </a:lnTo>
                <a:lnTo>
                  <a:pt x="866863" y="126110"/>
                </a:lnTo>
                <a:lnTo>
                  <a:pt x="879397" y="81610"/>
                </a:lnTo>
                <a:lnTo>
                  <a:pt x="879428" y="81379"/>
                </a:lnTo>
                <a:lnTo>
                  <a:pt x="879481" y="81191"/>
                </a:lnTo>
                <a:lnTo>
                  <a:pt x="879512" y="81034"/>
                </a:lnTo>
                <a:lnTo>
                  <a:pt x="883380" y="61201"/>
                </a:lnTo>
                <a:lnTo>
                  <a:pt x="886297" y="41074"/>
                </a:lnTo>
                <a:lnTo>
                  <a:pt x="888241" y="20668"/>
                </a:lnTo>
                <a:lnTo>
                  <a:pt x="889187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25525" y="6362253"/>
            <a:ext cx="10826850" cy="0"/>
          </a:xfrm>
          <a:custGeom>
            <a:avLst/>
            <a:gdLst/>
            <a:ahLst/>
            <a:cxnLst/>
            <a:rect l="l" t="t" r="r" b="b"/>
            <a:pathLst>
              <a:path w="17853025">
                <a:moveTo>
                  <a:pt x="0" y="0"/>
                </a:moveTo>
                <a:lnTo>
                  <a:pt x="17852859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081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2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537" y="310323"/>
            <a:ext cx="5682412" cy="1549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22708">
              <a:lnSpc>
                <a:spcPts val="3044"/>
              </a:lnSpc>
              <a:spcBef>
                <a:spcPts val="79"/>
              </a:spcBef>
            </a:pPr>
            <a:r>
              <a:rPr lang="es-ES" sz="3100" b="1" spc="6" dirty="0">
                <a:latin typeface="SenticoSansDT"/>
                <a:cs typeface="SenticoSansDT"/>
              </a:rPr>
              <a:t>1. </a:t>
            </a:r>
            <a:r>
              <a:rPr sz="3100" b="1" spc="6" dirty="0">
                <a:latin typeface="SenticoSansDT"/>
                <a:cs typeface="SenticoSansDT"/>
              </a:rPr>
              <a:t>CENTRO DE</a:t>
            </a:r>
            <a:r>
              <a:rPr sz="3100" b="1" spc="-9" dirty="0">
                <a:latin typeface="SenticoSansDT"/>
                <a:cs typeface="SenticoSansDT"/>
              </a:rPr>
              <a:t> </a:t>
            </a:r>
            <a:r>
              <a:rPr sz="3100" b="1" spc="3" dirty="0">
                <a:latin typeface="SenticoSansDT"/>
                <a:cs typeface="SenticoSansDT"/>
              </a:rPr>
              <a:t>EXCELENCIA</a:t>
            </a:r>
            <a:endParaRPr sz="3100" dirty="0">
              <a:latin typeface="SenticoSansDT"/>
              <a:cs typeface="SenticoSansDT"/>
            </a:endParaRPr>
          </a:p>
          <a:p>
            <a:pPr marL="7701">
              <a:lnSpc>
                <a:spcPts val="4462"/>
              </a:lnSpc>
            </a:pPr>
            <a:r>
              <a:rPr dirty="0"/>
              <a:t>Contratación de</a:t>
            </a:r>
            <a:r>
              <a:rPr spc="-21" dirty="0"/>
              <a:t> </a:t>
            </a:r>
            <a:r>
              <a:rPr dirty="0"/>
              <a:t>Asesores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3811" y="3447817"/>
            <a:ext cx="3480073" cy="2363629"/>
          </a:xfrm>
          <a:prstGeom prst="rect">
            <a:avLst/>
          </a:prstGeom>
          <a:ln w="20439">
            <a:solidFill>
              <a:srgbClr val="C3861D"/>
            </a:solidFill>
          </a:ln>
        </p:spPr>
        <p:txBody>
          <a:bodyPr vert="horz" wrap="square" lIns="0" tIns="3081" rIns="0" bIns="0" rtlCol="0">
            <a:spAutoFit/>
          </a:bodyPr>
          <a:lstStyle/>
          <a:p>
            <a:pPr defTabSz="554210" eaLnBrk="1" fontAlgn="auto" hangingPunct="1">
              <a:spcBef>
                <a:spcPts val="24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9462" defTabSz="5542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C3861D"/>
                </a:solidFill>
                <a:latin typeface="SenticoSansDT"/>
                <a:cs typeface="SenticoSansDT"/>
              </a:rPr>
              <a:t>SITUACIÓN PREVIA:</a:t>
            </a:r>
            <a:endParaRPr sz="140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483389" marR="420270" indent="-133936" defTabSz="554210" eaLnBrk="1" fontAlgn="auto" hangingPunct="1">
              <a:lnSpc>
                <a:spcPct val="105700"/>
              </a:lnSpc>
              <a:spcBef>
                <a:spcPts val="691"/>
              </a:spcBef>
              <a:spcAft>
                <a:spcPts val="0"/>
              </a:spcAft>
              <a:buFontTx/>
              <a:buChar char="•"/>
              <a:tabLst>
                <a:tab pos="482235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Escasa participación de consultores  de primer</a:t>
            </a:r>
            <a:r>
              <a:rPr sz="1400" spc="24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nivel.</a:t>
            </a:r>
            <a:endParaRPr sz="140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483389" marR="551130" indent="-133936" defTabSz="554210" eaLnBrk="1" fontAlgn="auto" hangingPunct="1">
              <a:lnSpc>
                <a:spcPct val="105700"/>
              </a:lnSpc>
              <a:spcBef>
                <a:spcPts val="694"/>
              </a:spcBef>
              <a:spcAft>
                <a:spcPts val="0"/>
              </a:spcAft>
              <a:buFontTx/>
              <a:buChar char="•"/>
              <a:tabLst>
                <a:tab pos="482235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Condiciones de competencia </a:t>
            </a:r>
            <a:r>
              <a:rPr sz="1400" spc="15" dirty="0">
                <a:solidFill>
                  <a:srgbClr val="6D6E70"/>
                </a:solidFill>
                <a:latin typeface="SenticoSansDT-Light"/>
                <a:cs typeface="SenticoSansDT-Light"/>
              </a:rPr>
              <a:t>poco 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atractivas.</a:t>
            </a:r>
            <a:endParaRPr sz="140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483389" marR="433747" indent="-133936" defTabSz="554210" eaLnBrk="1" fontAlgn="auto" hangingPunct="1">
              <a:lnSpc>
                <a:spcPct val="105700"/>
              </a:lnSpc>
              <a:spcBef>
                <a:spcPts val="691"/>
              </a:spcBef>
              <a:spcAft>
                <a:spcPts val="0"/>
              </a:spcAft>
              <a:buFontTx/>
              <a:buChar char="•"/>
              <a:tabLst>
                <a:tab pos="482235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Estructuración </a:t>
            </a:r>
            <a:r>
              <a:rPr sz="1400" spc="3" dirty="0">
                <a:solidFill>
                  <a:srgbClr val="6D6E70"/>
                </a:solidFill>
                <a:latin typeface="SenticoSansDT-Light"/>
                <a:cs typeface="SenticoSansDT-Light"/>
              </a:rPr>
              <a:t>y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diseño contractual  que no asegura </a:t>
            </a:r>
            <a:r>
              <a:rPr sz="1400" spc="6" dirty="0">
                <a:solidFill>
                  <a:srgbClr val="6D6E70"/>
                </a:solidFill>
                <a:latin typeface="SenticoSansDT-Light"/>
                <a:cs typeface="SenticoSansDT-Light"/>
              </a:rPr>
              <a:t>el </a:t>
            </a:r>
            <a:r>
              <a:rPr sz="1400" i="1" spc="-45" dirty="0">
                <a:solidFill>
                  <a:srgbClr val="6D6E70"/>
                </a:solidFill>
                <a:latin typeface="Arial"/>
                <a:cs typeface="Arial"/>
              </a:rPr>
              <a:t>Project</a:t>
            </a:r>
            <a:r>
              <a:rPr sz="1400" i="1" spc="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1400" i="1" spc="-67" dirty="0">
                <a:solidFill>
                  <a:srgbClr val="6D6E70"/>
                </a:solidFill>
                <a:latin typeface="Arial"/>
                <a:cs typeface="Arial"/>
              </a:rPr>
              <a:t>Delivery.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8788" y="1257236"/>
            <a:ext cx="3650847" cy="3668849"/>
          </a:xfrm>
          <a:prstGeom prst="rect">
            <a:avLst/>
          </a:prstGeom>
          <a:ln w="24250">
            <a:solidFill>
              <a:srgbClr val="54703E"/>
            </a:solidFill>
          </a:ln>
        </p:spPr>
        <p:txBody>
          <a:bodyPr vert="horz" wrap="square" lIns="0" tIns="2310" rIns="0" bIns="0" rtlCol="0">
            <a:spAutoFit/>
          </a:bodyPr>
          <a:lstStyle/>
          <a:p>
            <a:pPr defTabSz="554210" eaLnBrk="1" fontAlgn="auto" hangingPunct="1">
              <a:spcBef>
                <a:spcPts val="18"/>
              </a:spcBef>
              <a:spcAft>
                <a:spcPts val="0"/>
              </a:spcAft>
            </a:pPr>
            <a:endParaRPr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791" defTabSz="5542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54703E"/>
                </a:solidFill>
                <a:latin typeface="SenticoSansDT"/>
                <a:cs typeface="SenticoSansDT"/>
              </a:rPr>
              <a:t>SITUACIÓN VIGENTE</a:t>
            </a:r>
            <a:endParaRPr sz="1400" dirty="0">
              <a:solidFill>
                <a:prstClr val="black"/>
              </a:solidFill>
              <a:latin typeface="SenticoSansDT"/>
              <a:cs typeface="SenticoSansDT"/>
            </a:endParaRPr>
          </a:p>
          <a:p>
            <a:pPr marL="520728" marR="599236" indent="-133936" defTabSz="554210" eaLnBrk="1" fontAlgn="auto" hangingPunct="1">
              <a:lnSpc>
                <a:spcPct val="105700"/>
              </a:lnSpc>
              <a:spcBef>
                <a:spcPts val="694"/>
              </a:spcBef>
              <a:spcAft>
                <a:spcPts val="0"/>
              </a:spcAft>
              <a:buFontTx/>
              <a:buChar char="•"/>
              <a:tabLst>
                <a:tab pos="519957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Simplificación del procedimiento  de</a:t>
            </a:r>
            <a:r>
              <a:rPr sz="1400" spc="18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contratación.</a:t>
            </a:r>
            <a:endParaRPr sz="14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520728" marR="398723" indent="-133936" defTabSz="554210" eaLnBrk="1" fontAlgn="auto" hangingPunct="1">
              <a:lnSpc>
                <a:spcPct val="105700"/>
              </a:lnSpc>
              <a:spcBef>
                <a:spcPts val="691"/>
              </a:spcBef>
              <a:spcAft>
                <a:spcPts val="0"/>
              </a:spcAft>
              <a:buFontTx/>
              <a:buChar char="•"/>
              <a:tabLst>
                <a:tab pos="519957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Eliminación del Valor Referencial,  </a:t>
            </a:r>
            <a:r>
              <a:rPr sz="1400" spc="6" dirty="0">
                <a:solidFill>
                  <a:srgbClr val="6D6E70"/>
                </a:solidFill>
                <a:latin typeface="SenticoSansDT-Light"/>
                <a:cs typeface="SenticoSansDT-Light"/>
              </a:rPr>
              <a:t>figura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que limita </a:t>
            </a:r>
            <a:r>
              <a:rPr sz="1400" spc="6" dirty="0">
                <a:solidFill>
                  <a:srgbClr val="6D6E70"/>
                </a:solidFill>
                <a:latin typeface="SenticoSansDT-Light"/>
                <a:cs typeface="SenticoSansDT-Light"/>
              </a:rPr>
              <a:t>la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participación </a:t>
            </a:r>
            <a:r>
              <a:rPr sz="1400" spc="15" dirty="0">
                <a:solidFill>
                  <a:srgbClr val="6D6E70"/>
                </a:solidFill>
                <a:latin typeface="SenticoSansDT-Light"/>
                <a:cs typeface="SenticoSansDT-Light"/>
              </a:rPr>
              <a:t>de 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empresas</a:t>
            </a:r>
            <a:r>
              <a:rPr sz="1400" spc="21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internacionales.</a:t>
            </a:r>
            <a:endParaRPr sz="14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520728" marR="929842" indent="-133936" defTabSz="554210" eaLnBrk="1" fontAlgn="auto" hangingPunct="1">
              <a:lnSpc>
                <a:spcPct val="105700"/>
              </a:lnSpc>
              <a:spcBef>
                <a:spcPts val="691"/>
              </a:spcBef>
              <a:spcAft>
                <a:spcPts val="0"/>
              </a:spcAft>
              <a:buFontTx/>
              <a:buChar char="•"/>
              <a:tabLst>
                <a:tab pos="519957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Incorporación de garantías  diferentes </a:t>
            </a:r>
            <a:r>
              <a:rPr sz="1400" spc="6" dirty="0">
                <a:solidFill>
                  <a:srgbClr val="6D6E70"/>
                </a:solidFill>
                <a:latin typeface="SenticoSansDT-Light"/>
                <a:cs typeface="SenticoSansDT-Light"/>
              </a:rPr>
              <a:t>a la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Carta</a:t>
            </a:r>
            <a:r>
              <a:rPr sz="1400" spc="91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Fianza.</a:t>
            </a:r>
            <a:endParaRPr sz="14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520728" marR="404878" indent="-133936" defTabSz="554210" eaLnBrk="1" fontAlgn="auto" hangingPunct="1">
              <a:lnSpc>
                <a:spcPct val="105700"/>
              </a:lnSpc>
              <a:spcBef>
                <a:spcPts val="691"/>
              </a:spcBef>
              <a:spcAft>
                <a:spcPts val="0"/>
              </a:spcAft>
              <a:buFontTx/>
              <a:buChar char="•"/>
              <a:tabLst>
                <a:tab pos="519957" algn="l"/>
              </a:tabLst>
            </a:pPr>
            <a:r>
              <a:rPr sz="1400" spc="15" dirty="0">
                <a:solidFill>
                  <a:srgbClr val="6D6E70"/>
                </a:solidFill>
                <a:latin typeface="SenticoSansDT-Light"/>
                <a:cs typeface="SenticoSansDT-Light"/>
              </a:rPr>
              <a:t>Compensación </a:t>
            </a:r>
            <a:r>
              <a:rPr sz="1400" spc="6" dirty="0">
                <a:solidFill>
                  <a:srgbClr val="6D6E70"/>
                </a:solidFill>
                <a:latin typeface="SenticoSansDT-Light"/>
                <a:cs typeface="SenticoSansDT-Light"/>
              </a:rPr>
              <a:t>al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postor en caso </a:t>
            </a:r>
            <a:r>
              <a:rPr sz="1400" spc="15" dirty="0">
                <a:solidFill>
                  <a:srgbClr val="6D6E70"/>
                </a:solidFill>
                <a:latin typeface="SenticoSansDT-Light"/>
                <a:cs typeface="SenticoSansDT-Light"/>
              </a:rPr>
              <a:t>de 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resolución unilateral del</a:t>
            </a:r>
            <a:r>
              <a:rPr sz="1400" spc="76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contrato.</a:t>
            </a:r>
            <a:endParaRPr sz="1400" dirty="0">
              <a:solidFill>
                <a:prstClr val="black"/>
              </a:solidFill>
              <a:latin typeface="SenticoSansDT-Light"/>
              <a:cs typeface="SenticoSansDT-Light"/>
            </a:endParaRPr>
          </a:p>
          <a:p>
            <a:pPr marL="520728" indent="-133936" defTabSz="554210" eaLnBrk="1" fontAlgn="auto" hangingPunct="1">
              <a:spcBef>
                <a:spcPts val="785"/>
              </a:spcBef>
              <a:spcAft>
                <a:spcPts val="0"/>
              </a:spcAft>
              <a:buFontTx/>
              <a:buChar char="•"/>
              <a:tabLst>
                <a:tab pos="519957" algn="l"/>
              </a:tabLst>
            </a:pP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Mejoras en proceso de</a:t>
            </a:r>
            <a:r>
              <a:rPr sz="1400" spc="61" dirty="0">
                <a:solidFill>
                  <a:srgbClr val="6D6E70"/>
                </a:solidFill>
                <a:latin typeface="SenticoSansDT-Light"/>
                <a:cs typeface="SenticoSansDT-Light"/>
              </a:rPr>
              <a:t> </a:t>
            </a:r>
            <a:r>
              <a:rPr sz="1400" spc="9" dirty="0">
                <a:solidFill>
                  <a:srgbClr val="6D6E70"/>
                </a:solidFill>
                <a:latin typeface="SenticoSansDT-Light"/>
                <a:cs typeface="SenticoSansDT-Light"/>
              </a:rPr>
              <a:t>selección.</a:t>
            </a:r>
            <a:endParaRPr sz="1400" dirty="0">
              <a:solidFill>
                <a:prstClr val="black"/>
              </a:solidFill>
              <a:latin typeface="SenticoSansDT-Light"/>
              <a:cs typeface="SenticoSansDT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8520" y="5176725"/>
            <a:ext cx="5116977" cy="731769"/>
          </a:xfrm>
          <a:prstGeom prst="rect">
            <a:avLst/>
          </a:prstGeom>
        </p:spPr>
        <p:txBody>
          <a:bodyPr vert="horz" wrap="square" lIns="0" tIns="133166" rIns="0" bIns="0" rtlCol="0">
            <a:spAutoFit/>
          </a:bodyPr>
          <a:lstStyle/>
          <a:p>
            <a:pPr algn="ctr" defTabSz="7367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00" dirty="0">
                <a:solidFill>
                  <a:srgbClr val="C00000"/>
                </a:solidFill>
                <a:latin typeface="SenticoSansDT" charset="0"/>
                <a:ea typeface="SenticoSansDT" charset="0"/>
                <a:cs typeface="SenticoSansDT" charset="0"/>
              </a:rPr>
              <a:t>En proceso de Atracción a </a:t>
            </a:r>
            <a:r>
              <a:rPr lang="es-ES" sz="1900" b="1" dirty="0">
                <a:solidFill>
                  <a:srgbClr val="C00000"/>
                </a:solidFill>
                <a:latin typeface="SenticoSansDT" charset="0"/>
                <a:ea typeface="SenticoSansDT" charset="0"/>
                <a:cs typeface="SenticoSansDT" charset="0"/>
              </a:rPr>
              <a:t>los mejores Asesores en el mercado.</a:t>
            </a:r>
          </a:p>
        </p:txBody>
      </p:sp>
      <p:sp>
        <p:nvSpPr>
          <p:cNvPr id="6" name="object 6"/>
          <p:cNvSpPr/>
          <p:nvPr/>
        </p:nvSpPr>
        <p:spPr>
          <a:xfrm>
            <a:off x="2029433" y="2254809"/>
            <a:ext cx="4616478" cy="1159044"/>
          </a:xfrm>
          <a:custGeom>
            <a:avLst/>
            <a:gdLst/>
            <a:ahLst/>
            <a:cxnLst/>
            <a:rect l="l" t="t" r="r" b="b"/>
            <a:pathLst>
              <a:path w="7612380" h="1911350">
                <a:moveTo>
                  <a:pt x="0" y="1910936"/>
                </a:moveTo>
                <a:lnTo>
                  <a:pt x="33576" y="1879693"/>
                </a:lnTo>
                <a:lnTo>
                  <a:pt x="67567" y="1848787"/>
                </a:lnTo>
                <a:lnTo>
                  <a:pt x="101969" y="1818217"/>
                </a:lnTo>
                <a:lnTo>
                  <a:pt x="136776" y="1787981"/>
                </a:lnTo>
                <a:lnTo>
                  <a:pt x="171984" y="1758077"/>
                </a:lnTo>
                <a:lnTo>
                  <a:pt x="207588" y="1728503"/>
                </a:lnTo>
                <a:lnTo>
                  <a:pt x="243584" y="1699258"/>
                </a:lnTo>
                <a:lnTo>
                  <a:pt x="279966" y="1670340"/>
                </a:lnTo>
                <a:lnTo>
                  <a:pt x="316730" y="1641746"/>
                </a:lnTo>
                <a:lnTo>
                  <a:pt x="353872" y="1613476"/>
                </a:lnTo>
                <a:lnTo>
                  <a:pt x="391386" y="1585527"/>
                </a:lnTo>
                <a:lnTo>
                  <a:pt x="429269" y="1557897"/>
                </a:lnTo>
                <a:lnTo>
                  <a:pt x="467514" y="1530586"/>
                </a:lnTo>
                <a:lnTo>
                  <a:pt x="506118" y="1503590"/>
                </a:lnTo>
                <a:lnTo>
                  <a:pt x="545075" y="1476908"/>
                </a:lnTo>
                <a:lnTo>
                  <a:pt x="584382" y="1450539"/>
                </a:lnTo>
                <a:lnTo>
                  <a:pt x="624033" y="1424480"/>
                </a:lnTo>
                <a:lnTo>
                  <a:pt x="664023" y="1398730"/>
                </a:lnTo>
                <a:lnTo>
                  <a:pt x="704348" y="1373287"/>
                </a:lnTo>
                <a:lnTo>
                  <a:pt x="745004" y="1348149"/>
                </a:lnTo>
                <a:lnTo>
                  <a:pt x="785985" y="1323314"/>
                </a:lnTo>
                <a:lnTo>
                  <a:pt x="827287" y="1298781"/>
                </a:lnTo>
                <a:lnTo>
                  <a:pt x="868904" y="1274548"/>
                </a:lnTo>
                <a:lnTo>
                  <a:pt x="910833" y="1250612"/>
                </a:lnTo>
                <a:lnTo>
                  <a:pt x="953069" y="1226973"/>
                </a:lnTo>
                <a:lnTo>
                  <a:pt x="995606" y="1203628"/>
                </a:lnTo>
                <a:lnTo>
                  <a:pt x="1038441" y="1180576"/>
                </a:lnTo>
                <a:lnTo>
                  <a:pt x="1081568" y="1157814"/>
                </a:lnTo>
                <a:lnTo>
                  <a:pt x="1124983" y="1135342"/>
                </a:lnTo>
                <a:lnTo>
                  <a:pt x="1168681" y="1113156"/>
                </a:lnTo>
                <a:lnTo>
                  <a:pt x="1212657" y="1091256"/>
                </a:lnTo>
                <a:lnTo>
                  <a:pt x="1256907" y="1069640"/>
                </a:lnTo>
                <a:lnTo>
                  <a:pt x="1301426" y="1048305"/>
                </a:lnTo>
                <a:lnTo>
                  <a:pt x="1346209" y="1027250"/>
                </a:lnTo>
                <a:lnTo>
                  <a:pt x="1391251" y="1006473"/>
                </a:lnTo>
                <a:lnTo>
                  <a:pt x="1436548" y="985973"/>
                </a:lnTo>
                <a:lnTo>
                  <a:pt x="1482095" y="965747"/>
                </a:lnTo>
                <a:lnTo>
                  <a:pt x="1527888" y="945794"/>
                </a:lnTo>
                <a:lnTo>
                  <a:pt x="1573921" y="926112"/>
                </a:lnTo>
                <a:lnTo>
                  <a:pt x="1620190" y="906699"/>
                </a:lnTo>
                <a:lnTo>
                  <a:pt x="1666690" y="887554"/>
                </a:lnTo>
                <a:lnTo>
                  <a:pt x="1713416" y="868674"/>
                </a:lnTo>
                <a:lnTo>
                  <a:pt x="1760364" y="850058"/>
                </a:lnTo>
                <a:lnTo>
                  <a:pt x="1807530" y="831704"/>
                </a:lnTo>
                <a:lnTo>
                  <a:pt x="1854907" y="813610"/>
                </a:lnTo>
                <a:lnTo>
                  <a:pt x="1902493" y="795774"/>
                </a:lnTo>
                <a:lnTo>
                  <a:pt x="1950281" y="778195"/>
                </a:lnTo>
                <a:lnTo>
                  <a:pt x="1998267" y="760871"/>
                </a:lnTo>
                <a:lnTo>
                  <a:pt x="2046447" y="743799"/>
                </a:lnTo>
                <a:lnTo>
                  <a:pt x="2094816" y="726979"/>
                </a:lnTo>
                <a:lnTo>
                  <a:pt x="2143368" y="710408"/>
                </a:lnTo>
                <a:lnTo>
                  <a:pt x="2192100" y="694085"/>
                </a:lnTo>
                <a:lnTo>
                  <a:pt x="2241007" y="678008"/>
                </a:lnTo>
                <a:lnTo>
                  <a:pt x="2290083" y="662174"/>
                </a:lnTo>
                <a:lnTo>
                  <a:pt x="2339325" y="646583"/>
                </a:lnTo>
                <a:lnTo>
                  <a:pt x="2388727" y="631232"/>
                </a:lnTo>
                <a:lnTo>
                  <a:pt x="2438285" y="616120"/>
                </a:lnTo>
                <a:lnTo>
                  <a:pt x="2487993" y="601245"/>
                </a:lnTo>
                <a:lnTo>
                  <a:pt x="2537849" y="586604"/>
                </a:lnTo>
                <a:lnTo>
                  <a:pt x="2587845" y="572197"/>
                </a:lnTo>
                <a:lnTo>
                  <a:pt x="2637979" y="558021"/>
                </a:lnTo>
                <a:lnTo>
                  <a:pt x="2688245" y="544075"/>
                </a:lnTo>
                <a:lnTo>
                  <a:pt x="2738638" y="530356"/>
                </a:lnTo>
                <a:lnTo>
                  <a:pt x="2789154" y="516864"/>
                </a:lnTo>
                <a:lnTo>
                  <a:pt x="2839789" y="503595"/>
                </a:lnTo>
                <a:lnTo>
                  <a:pt x="2890536" y="490550"/>
                </a:lnTo>
                <a:lnTo>
                  <a:pt x="2941392" y="477724"/>
                </a:lnTo>
                <a:lnTo>
                  <a:pt x="2992352" y="465118"/>
                </a:lnTo>
                <a:lnTo>
                  <a:pt x="3043411" y="452728"/>
                </a:lnTo>
                <a:lnTo>
                  <a:pt x="3094565" y="440554"/>
                </a:lnTo>
                <a:lnTo>
                  <a:pt x="3145809" y="428593"/>
                </a:lnTo>
                <a:lnTo>
                  <a:pt x="3197137" y="416844"/>
                </a:lnTo>
                <a:lnTo>
                  <a:pt x="3248546" y="405304"/>
                </a:lnTo>
                <a:lnTo>
                  <a:pt x="3300030" y="393973"/>
                </a:lnTo>
                <a:lnTo>
                  <a:pt x="3351586" y="382847"/>
                </a:lnTo>
                <a:lnTo>
                  <a:pt x="3403207" y="371926"/>
                </a:lnTo>
                <a:lnTo>
                  <a:pt x="3454890" y="361208"/>
                </a:lnTo>
                <a:lnTo>
                  <a:pt x="3506630" y="350691"/>
                </a:lnTo>
                <a:lnTo>
                  <a:pt x="3558422" y="340372"/>
                </a:lnTo>
                <a:lnTo>
                  <a:pt x="3610261" y="330251"/>
                </a:lnTo>
                <a:lnTo>
                  <a:pt x="3662143" y="320325"/>
                </a:lnTo>
                <a:lnTo>
                  <a:pt x="3714062" y="310593"/>
                </a:lnTo>
                <a:lnTo>
                  <a:pt x="3766015" y="301053"/>
                </a:lnTo>
                <a:lnTo>
                  <a:pt x="3817996" y="291702"/>
                </a:lnTo>
                <a:lnTo>
                  <a:pt x="3870002" y="282540"/>
                </a:lnTo>
                <a:lnTo>
                  <a:pt x="3922026" y="273564"/>
                </a:lnTo>
                <a:lnTo>
                  <a:pt x="3974064" y="264773"/>
                </a:lnTo>
                <a:lnTo>
                  <a:pt x="4026112" y="256165"/>
                </a:lnTo>
                <a:lnTo>
                  <a:pt x="4078165" y="247738"/>
                </a:lnTo>
                <a:lnTo>
                  <a:pt x="4130219" y="239489"/>
                </a:lnTo>
                <a:lnTo>
                  <a:pt x="4182267" y="231419"/>
                </a:lnTo>
                <a:lnTo>
                  <a:pt x="4234307" y="223524"/>
                </a:lnTo>
                <a:lnTo>
                  <a:pt x="4286332" y="215803"/>
                </a:lnTo>
                <a:lnTo>
                  <a:pt x="4338339" y="208253"/>
                </a:lnTo>
                <a:lnTo>
                  <a:pt x="4390323" y="200875"/>
                </a:lnTo>
                <a:lnTo>
                  <a:pt x="4442278" y="193664"/>
                </a:lnTo>
                <a:lnTo>
                  <a:pt x="4494201" y="186620"/>
                </a:lnTo>
                <a:lnTo>
                  <a:pt x="4546086" y="179741"/>
                </a:lnTo>
                <a:lnTo>
                  <a:pt x="4597929" y="173025"/>
                </a:lnTo>
                <a:lnTo>
                  <a:pt x="4649725" y="166470"/>
                </a:lnTo>
                <a:lnTo>
                  <a:pt x="4701469" y="160075"/>
                </a:lnTo>
                <a:lnTo>
                  <a:pt x="4753157" y="153838"/>
                </a:lnTo>
                <a:lnTo>
                  <a:pt x="4804784" y="147756"/>
                </a:lnTo>
                <a:lnTo>
                  <a:pt x="4856345" y="141828"/>
                </a:lnTo>
                <a:lnTo>
                  <a:pt x="4907835" y="136052"/>
                </a:lnTo>
                <a:lnTo>
                  <a:pt x="4959251" y="130427"/>
                </a:lnTo>
                <a:lnTo>
                  <a:pt x="5010586" y="124951"/>
                </a:lnTo>
                <a:lnTo>
                  <a:pt x="5061837" y="119621"/>
                </a:lnTo>
                <a:lnTo>
                  <a:pt x="5112998" y="114437"/>
                </a:lnTo>
                <a:lnTo>
                  <a:pt x="5164065" y="109395"/>
                </a:lnTo>
                <a:lnTo>
                  <a:pt x="5215034" y="104495"/>
                </a:lnTo>
                <a:lnTo>
                  <a:pt x="5265899" y="99735"/>
                </a:lnTo>
                <a:lnTo>
                  <a:pt x="5316655" y="95113"/>
                </a:lnTo>
                <a:lnTo>
                  <a:pt x="5367299" y="90626"/>
                </a:lnTo>
                <a:lnTo>
                  <a:pt x="5417825" y="86274"/>
                </a:lnTo>
                <a:lnTo>
                  <a:pt x="5468229" y="82055"/>
                </a:lnTo>
                <a:lnTo>
                  <a:pt x="5518506" y="77966"/>
                </a:lnTo>
                <a:lnTo>
                  <a:pt x="5568651" y="74006"/>
                </a:lnTo>
                <a:lnTo>
                  <a:pt x="5618659" y="70173"/>
                </a:lnTo>
                <a:lnTo>
                  <a:pt x="5668526" y="66465"/>
                </a:lnTo>
                <a:lnTo>
                  <a:pt x="5718248" y="62881"/>
                </a:lnTo>
                <a:lnTo>
                  <a:pt x="5767818" y="59418"/>
                </a:lnTo>
                <a:lnTo>
                  <a:pt x="5817234" y="56075"/>
                </a:lnTo>
                <a:lnTo>
                  <a:pt x="5866489" y="52850"/>
                </a:lnTo>
                <a:lnTo>
                  <a:pt x="5915579" y="49742"/>
                </a:lnTo>
                <a:lnTo>
                  <a:pt x="5964500" y="46748"/>
                </a:lnTo>
                <a:lnTo>
                  <a:pt x="6013247" y="43867"/>
                </a:lnTo>
                <a:lnTo>
                  <a:pt x="6061814" y="41096"/>
                </a:lnTo>
                <a:lnTo>
                  <a:pt x="6110199" y="38435"/>
                </a:lnTo>
                <a:lnTo>
                  <a:pt x="6158394" y="35881"/>
                </a:lnTo>
                <a:lnTo>
                  <a:pt x="6206397" y="33432"/>
                </a:lnTo>
                <a:lnTo>
                  <a:pt x="6254202" y="31087"/>
                </a:lnTo>
                <a:lnTo>
                  <a:pt x="6301804" y="28844"/>
                </a:lnTo>
                <a:lnTo>
                  <a:pt x="6349199" y="26701"/>
                </a:lnTo>
                <a:lnTo>
                  <a:pt x="6396383" y="24656"/>
                </a:lnTo>
                <a:lnTo>
                  <a:pt x="6443349" y="22708"/>
                </a:lnTo>
                <a:lnTo>
                  <a:pt x="6490095" y="20854"/>
                </a:lnTo>
                <a:lnTo>
                  <a:pt x="6536614" y="19093"/>
                </a:lnTo>
                <a:lnTo>
                  <a:pt x="6582902" y="17424"/>
                </a:lnTo>
                <a:lnTo>
                  <a:pt x="6628955" y="15843"/>
                </a:lnTo>
                <a:lnTo>
                  <a:pt x="6674768" y="14350"/>
                </a:lnTo>
                <a:lnTo>
                  <a:pt x="6720336" y="12943"/>
                </a:lnTo>
                <a:lnTo>
                  <a:pt x="6765654" y="11620"/>
                </a:lnTo>
                <a:lnTo>
                  <a:pt x="6810717" y="10379"/>
                </a:lnTo>
                <a:lnTo>
                  <a:pt x="6855522" y="9218"/>
                </a:lnTo>
                <a:lnTo>
                  <a:pt x="6900063" y="8135"/>
                </a:lnTo>
                <a:lnTo>
                  <a:pt x="6944336" y="7130"/>
                </a:lnTo>
                <a:lnTo>
                  <a:pt x="6988335" y="6199"/>
                </a:lnTo>
                <a:lnTo>
                  <a:pt x="7032056" y="5341"/>
                </a:lnTo>
                <a:lnTo>
                  <a:pt x="7075495" y="4554"/>
                </a:lnTo>
                <a:lnTo>
                  <a:pt x="7118646" y="3837"/>
                </a:lnTo>
                <a:lnTo>
                  <a:pt x="7161505" y="3188"/>
                </a:lnTo>
                <a:lnTo>
                  <a:pt x="7204068" y="2605"/>
                </a:lnTo>
                <a:lnTo>
                  <a:pt x="7246329" y="2086"/>
                </a:lnTo>
                <a:lnTo>
                  <a:pt x="7288284" y="1629"/>
                </a:lnTo>
                <a:lnTo>
                  <a:pt x="7329928" y="1232"/>
                </a:lnTo>
                <a:lnTo>
                  <a:pt x="7371256" y="894"/>
                </a:lnTo>
                <a:lnTo>
                  <a:pt x="7412264" y="613"/>
                </a:lnTo>
                <a:lnTo>
                  <a:pt x="7452947" y="388"/>
                </a:lnTo>
                <a:lnTo>
                  <a:pt x="7493300" y="215"/>
                </a:lnTo>
                <a:lnTo>
                  <a:pt x="7533318" y="94"/>
                </a:lnTo>
                <a:lnTo>
                  <a:pt x="7572998" y="23"/>
                </a:lnTo>
                <a:lnTo>
                  <a:pt x="7612333" y="0"/>
                </a:lnTo>
              </a:path>
            </a:pathLst>
          </a:custGeom>
          <a:ln w="92813">
            <a:solidFill>
              <a:srgbClr val="A64044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4406" y="2114452"/>
            <a:ext cx="243378" cy="280712"/>
          </a:xfrm>
          <a:custGeom>
            <a:avLst/>
            <a:gdLst/>
            <a:ahLst/>
            <a:cxnLst/>
            <a:rect l="l" t="t" r="r" b="b"/>
            <a:pathLst>
              <a:path w="401320" h="462914">
                <a:moveTo>
                  <a:pt x="0" y="0"/>
                </a:moveTo>
                <a:lnTo>
                  <a:pt x="0" y="462750"/>
                </a:lnTo>
                <a:lnTo>
                  <a:pt x="400710" y="231396"/>
                </a:lnTo>
                <a:lnTo>
                  <a:pt x="0" y="0"/>
                </a:lnTo>
                <a:close/>
              </a:path>
            </a:pathLst>
          </a:custGeom>
          <a:solidFill>
            <a:srgbClr val="A64044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63742" y="358277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472833" y="0"/>
                </a:moveTo>
                <a:lnTo>
                  <a:pt x="426369" y="2330"/>
                </a:lnTo>
                <a:lnTo>
                  <a:pt x="380928" y="9170"/>
                </a:lnTo>
                <a:lnTo>
                  <a:pt x="336773" y="20298"/>
                </a:lnTo>
                <a:lnTo>
                  <a:pt x="294169" y="35489"/>
                </a:lnTo>
                <a:lnTo>
                  <a:pt x="253380" y="54519"/>
                </a:lnTo>
                <a:lnTo>
                  <a:pt x="214670" y="77164"/>
                </a:lnTo>
                <a:lnTo>
                  <a:pt x="178303" y="103201"/>
                </a:lnTo>
                <a:lnTo>
                  <a:pt x="144542" y="132405"/>
                </a:lnTo>
                <a:lnTo>
                  <a:pt x="113653" y="164553"/>
                </a:lnTo>
                <a:lnTo>
                  <a:pt x="85899" y="199420"/>
                </a:lnTo>
                <a:lnTo>
                  <a:pt x="61544" y="236783"/>
                </a:lnTo>
                <a:lnTo>
                  <a:pt x="40852" y="276419"/>
                </a:lnTo>
                <a:lnTo>
                  <a:pt x="24088" y="318102"/>
                </a:lnTo>
                <a:lnTo>
                  <a:pt x="11515" y="361609"/>
                </a:lnTo>
                <a:lnTo>
                  <a:pt x="3398" y="406717"/>
                </a:lnTo>
                <a:lnTo>
                  <a:pt x="0" y="453200"/>
                </a:lnTo>
                <a:lnTo>
                  <a:pt x="311341" y="453200"/>
                </a:lnTo>
                <a:lnTo>
                  <a:pt x="311341" y="366407"/>
                </a:lnTo>
                <a:lnTo>
                  <a:pt x="99672" y="366407"/>
                </a:lnTo>
                <a:lnTo>
                  <a:pt x="116355" y="319570"/>
                </a:lnTo>
                <a:lnTo>
                  <a:pt x="139476" y="275108"/>
                </a:lnTo>
                <a:lnTo>
                  <a:pt x="168806" y="233545"/>
                </a:lnTo>
                <a:lnTo>
                  <a:pt x="204119" y="195407"/>
                </a:lnTo>
                <a:lnTo>
                  <a:pt x="261922" y="149852"/>
                </a:lnTo>
                <a:lnTo>
                  <a:pt x="327068" y="115755"/>
                </a:lnTo>
                <a:lnTo>
                  <a:pt x="398800" y="94074"/>
                </a:lnTo>
                <a:lnTo>
                  <a:pt x="472833" y="86803"/>
                </a:lnTo>
                <a:lnTo>
                  <a:pt x="744527" y="86803"/>
                </a:lnTo>
                <a:lnTo>
                  <a:pt x="731063" y="77164"/>
                </a:lnTo>
                <a:lnTo>
                  <a:pt x="692349" y="54519"/>
                </a:lnTo>
                <a:lnTo>
                  <a:pt x="651553" y="35489"/>
                </a:lnTo>
                <a:lnTo>
                  <a:pt x="608940" y="20298"/>
                </a:lnTo>
                <a:lnTo>
                  <a:pt x="564774" y="9170"/>
                </a:lnTo>
                <a:lnTo>
                  <a:pt x="519317" y="2330"/>
                </a:lnTo>
                <a:lnTo>
                  <a:pt x="472833" y="0"/>
                </a:lnTo>
                <a:close/>
              </a:path>
              <a:path w="946150" h="453390">
                <a:moveTo>
                  <a:pt x="705109" y="322649"/>
                </a:moveTo>
                <a:lnTo>
                  <a:pt x="618515" y="322649"/>
                </a:lnTo>
                <a:lnTo>
                  <a:pt x="618515" y="453200"/>
                </a:lnTo>
                <a:lnTo>
                  <a:pt x="945761" y="453200"/>
                </a:lnTo>
                <a:lnTo>
                  <a:pt x="942355" y="406717"/>
                </a:lnTo>
                <a:lnTo>
                  <a:pt x="935096" y="366407"/>
                </a:lnTo>
                <a:lnTo>
                  <a:pt x="705109" y="366407"/>
                </a:lnTo>
                <a:lnTo>
                  <a:pt x="705109" y="322649"/>
                </a:lnTo>
                <a:close/>
              </a:path>
              <a:path w="946150" h="453390">
                <a:moveTo>
                  <a:pt x="705109" y="235867"/>
                </a:moveTo>
                <a:lnTo>
                  <a:pt x="224705" y="235867"/>
                </a:lnTo>
                <a:lnTo>
                  <a:pt x="224705" y="366407"/>
                </a:lnTo>
                <a:lnTo>
                  <a:pt x="311341" y="366407"/>
                </a:lnTo>
                <a:lnTo>
                  <a:pt x="311341" y="322649"/>
                </a:lnTo>
                <a:lnTo>
                  <a:pt x="705109" y="322649"/>
                </a:lnTo>
                <a:lnTo>
                  <a:pt x="705109" y="235867"/>
                </a:lnTo>
                <a:close/>
              </a:path>
              <a:path w="946150" h="453390">
                <a:moveTo>
                  <a:pt x="744527" y="86803"/>
                </a:moveTo>
                <a:lnTo>
                  <a:pt x="472833" y="86803"/>
                </a:lnTo>
                <a:lnTo>
                  <a:pt x="510105" y="88625"/>
                </a:lnTo>
                <a:lnTo>
                  <a:pt x="546937" y="94074"/>
                </a:lnTo>
                <a:lnTo>
                  <a:pt x="618724" y="115755"/>
                </a:lnTo>
                <a:lnTo>
                  <a:pt x="683810" y="149852"/>
                </a:lnTo>
                <a:lnTo>
                  <a:pt x="741631" y="195407"/>
                </a:lnTo>
                <a:lnTo>
                  <a:pt x="776928" y="233545"/>
                </a:lnTo>
                <a:lnTo>
                  <a:pt x="806251" y="275108"/>
                </a:lnTo>
                <a:lnTo>
                  <a:pt x="829368" y="319570"/>
                </a:lnTo>
                <a:lnTo>
                  <a:pt x="846047" y="366407"/>
                </a:lnTo>
                <a:lnTo>
                  <a:pt x="935096" y="366407"/>
                </a:lnTo>
                <a:lnTo>
                  <a:pt x="921655" y="318102"/>
                </a:lnTo>
                <a:lnTo>
                  <a:pt x="904888" y="276419"/>
                </a:lnTo>
                <a:lnTo>
                  <a:pt x="884195" y="236783"/>
                </a:lnTo>
                <a:lnTo>
                  <a:pt x="859839" y="199420"/>
                </a:lnTo>
                <a:lnTo>
                  <a:pt x="832085" y="164553"/>
                </a:lnTo>
                <a:lnTo>
                  <a:pt x="801195" y="132405"/>
                </a:lnTo>
                <a:lnTo>
                  <a:pt x="767328" y="103125"/>
                </a:lnTo>
                <a:lnTo>
                  <a:pt x="744527" y="86803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63746" y="658806"/>
            <a:ext cx="573786" cy="274936"/>
          </a:xfrm>
          <a:custGeom>
            <a:avLst/>
            <a:gdLst/>
            <a:ahLst/>
            <a:cxnLst/>
            <a:rect l="l" t="t" r="r" b="b"/>
            <a:pathLst>
              <a:path w="946150" h="453390">
                <a:moveTo>
                  <a:pt x="311330" y="0"/>
                </a:moveTo>
                <a:lnTo>
                  <a:pt x="0" y="0"/>
                </a:lnTo>
                <a:lnTo>
                  <a:pt x="978" y="21980"/>
                </a:lnTo>
                <a:lnTo>
                  <a:pt x="3031" y="43681"/>
                </a:lnTo>
                <a:lnTo>
                  <a:pt x="6128" y="65088"/>
                </a:lnTo>
                <a:lnTo>
                  <a:pt x="10240" y="86185"/>
                </a:lnTo>
                <a:lnTo>
                  <a:pt x="10324" y="86793"/>
                </a:lnTo>
                <a:lnTo>
                  <a:pt x="23674" y="134125"/>
                </a:lnTo>
                <a:lnTo>
                  <a:pt x="41965" y="179315"/>
                </a:lnTo>
                <a:lnTo>
                  <a:pt x="64859" y="222076"/>
                </a:lnTo>
                <a:lnTo>
                  <a:pt x="92020" y="262123"/>
                </a:lnTo>
                <a:lnTo>
                  <a:pt x="123110" y="299169"/>
                </a:lnTo>
                <a:lnTo>
                  <a:pt x="157791" y="332929"/>
                </a:lnTo>
                <a:lnTo>
                  <a:pt x="195727" y="363115"/>
                </a:lnTo>
                <a:lnTo>
                  <a:pt x="236581" y="389442"/>
                </a:lnTo>
                <a:lnTo>
                  <a:pt x="280014" y="411625"/>
                </a:lnTo>
                <a:lnTo>
                  <a:pt x="325690" y="429376"/>
                </a:lnTo>
                <a:lnTo>
                  <a:pt x="373272" y="442409"/>
                </a:lnTo>
                <a:lnTo>
                  <a:pt x="422421" y="450439"/>
                </a:lnTo>
                <a:lnTo>
                  <a:pt x="472802" y="453179"/>
                </a:lnTo>
                <a:lnTo>
                  <a:pt x="523205" y="450439"/>
                </a:lnTo>
                <a:lnTo>
                  <a:pt x="572375" y="442409"/>
                </a:lnTo>
                <a:lnTo>
                  <a:pt x="619974" y="429376"/>
                </a:lnTo>
                <a:lnTo>
                  <a:pt x="665664" y="411625"/>
                </a:lnTo>
                <a:lnTo>
                  <a:pt x="709108" y="389442"/>
                </a:lnTo>
                <a:lnTo>
                  <a:pt x="744843" y="366418"/>
                </a:lnTo>
                <a:lnTo>
                  <a:pt x="472802" y="366418"/>
                </a:lnTo>
                <a:lnTo>
                  <a:pt x="435577" y="364586"/>
                </a:lnTo>
                <a:lnTo>
                  <a:pt x="362568" y="350042"/>
                </a:lnTo>
                <a:lnTo>
                  <a:pt x="293615" y="321832"/>
                </a:lnTo>
                <a:lnTo>
                  <a:pt x="232055" y="281957"/>
                </a:lnTo>
                <a:lnTo>
                  <a:pt x="168800" y="219661"/>
                </a:lnTo>
                <a:lnTo>
                  <a:pt x="139469" y="178092"/>
                </a:lnTo>
                <a:lnTo>
                  <a:pt x="116346" y="133624"/>
                </a:lnTo>
                <a:lnTo>
                  <a:pt x="99661" y="86793"/>
                </a:lnTo>
                <a:lnTo>
                  <a:pt x="311330" y="86793"/>
                </a:lnTo>
                <a:lnTo>
                  <a:pt x="311330" y="0"/>
                </a:lnTo>
                <a:close/>
              </a:path>
              <a:path w="946150" h="453390">
                <a:moveTo>
                  <a:pt x="935322" y="86793"/>
                </a:moveTo>
                <a:lnTo>
                  <a:pt x="846037" y="86793"/>
                </a:lnTo>
                <a:lnTo>
                  <a:pt x="829359" y="133624"/>
                </a:lnTo>
                <a:lnTo>
                  <a:pt x="806245" y="178092"/>
                </a:lnTo>
                <a:lnTo>
                  <a:pt x="776922" y="219661"/>
                </a:lnTo>
                <a:lnTo>
                  <a:pt x="741621" y="257793"/>
                </a:lnTo>
                <a:lnTo>
                  <a:pt x="683803" y="303327"/>
                </a:lnTo>
                <a:lnTo>
                  <a:pt x="618714" y="337403"/>
                </a:lnTo>
                <a:lnTo>
                  <a:pt x="546920" y="359116"/>
                </a:lnTo>
                <a:lnTo>
                  <a:pt x="472802" y="366418"/>
                </a:lnTo>
                <a:lnTo>
                  <a:pt x="744843" y="366418"/>
                </a:lnTo>
                <a:lnTo>
                  <a:pt x="787910" y="332929"/>
                </a:lnTo>
                <a:lnTo>
                  <a:pt x="822592" y="299169"/>
                </a:lnTo>
                <a:lnTo>
                  <a:pt x="853678" y="262123"/>
                </a:lnTo>
                <a:lnTo>
                  <a:pt x="880832" y="222076"/>
                </a:lnTo>
                <a:lnTo>
                  <a:pt x="903716" y="179315"/>
                </a:lnTo>
                <a:lnTo>
                  <a:pt x="921991" y="134125"/>
                </a:lnTo>
                <a:lnTo>
                  <a:pt x="935322" y="86793"/>
                </a:lnTo>
                <a:close/>
              </a:path>
              <a:path w="946150" h="453390">
                <a:moveTo>
                  <a:pt x="311330" y="86793"/>
                </a:moveTo>
                <a:lnTo>
                  <a:pt x="224694" y="86793"/>
                </a:lnTo>
                <a:lnTo>
                  <a:pt x="224694" y="217333"/>
                </a:lnTo>
                <a:lnTo>
                  <a:pt x="705098" y="217333"/>
                </a:lnTo>
                <a:lnTo>
                  <a:pt x="705098" y="130550"/>
                </a:lnTo>
                <a:lnTo>
                  <a:pt x="311330" y="130550"/>
                </a:lnTo>
                <a:lnTo>
                  <a:pt x="311330" y="86793"/>
                </a:lnTo>
                <a:close/>
              </a:path>
              <a:path w="946150" h="453390">
                <a:moveTo>
                  <a:pt x="945730" y="0"/>
                </a:moveTo>
                <a:lnTo>
                  <a:pt x="618504" y="0"/>
                </a:lnTo>
                <a:lnTo>
                  <a:pt x="618504" y="130550"/>
                </a:lnTo>
                <a:lnTo>
                  <a:pt x="705098" y="130550"/>
                </a:lnTo>
                <a:lnTo>
                  <a:pt x="705098" y="86793"/>
                </a:lnTo>
                <a:lnTo>
                  <a:pt x="935322" y="86793"/>
                </a:lnTo>
                <a:lnTo>
                  <a:pt x="939560" y="65088"/>
                </a:lnTo>
                <a:lnTo>
                  <a:pt x="942662" y="43681"/>
                </a:lnTo>
                <a:lnTo>
                  <a:pt x="944727" y="21980"/>
                </a:lnTo>
                <a:lnTo>
                  <a:pt x="94573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55095" y="472768"/>
            <a:ext cx="106670" cy="254527"/>
          </a:xfrm>
          <a:custGeom>
            <a:avLst/>
            <a:gdLst/>
            <a:ahLst/>
            <a:cxnLst/>
            <a:rect l="l" t="t" r="r" b="b"/>
            <a:pathLst>
              <a:path w="175894" h="419734">
                <a:moveTo>
                  <a:pt x="66689" y="0"/>
                </a:moveTo>
                <a:lnTo>
                  <a:pt x="0" y="0"/>
                </a:lnTo>
                <a:lnTo>
                  <a:pt x="0" y="419118"/>
                </a:lnTo>
                <a:lnTo>
                  <a:pt x="55589" y="419118"/>
                </a:lnTo>
                <a:lnTo>
                  <a:pt x="55589" y="233490"/>
                </a:lnTo>
                <a:lnTo>
                  <a:pt x="110925" y="227925"/>
                </a:lnTo>
                <a:lnTo>
                  <a:pt x="148131" y="206039"/>
                </a:lnTo>
                <a:lnTo>
                  <a:pt x="158937" y="186203"/>
                </a:lnTo>
                <a:lnTo>
                  <a:pt x="55589" y="186203"/>
                </a:lnTo>
                <a:lnTo>
                  <a:pt x="55589" y="47255"/>
                </a:lnTo>
                <a:lnTo>
                  <a:pt x="163778" y="47255"/>
                </a:lnTo>
                <a:lnTo>
                  <a:pt x="139101" y="15714"/>
                </a:lnTo>
                <a:lnTo>
                  <a:pt x="103888" y="2383"/>
                </a:lnTo>
                <a:lnTo>
                  <a:pt x="66689" y="0"/>
                </a:lnTo>
                <a:close/>
              </a:path>
              <a:path w="175894" h="419734">
                <a:moveTo>
                  <a:pt x="163778" y="47255"/>
                </a:moveTo>
                <a:lnTo>
                  <a:pt x="63359" y="47255"/>
                </a:lnTo>
                <a:lnTo>
                  <a:pt x="89522" y="52800"/>
                </a:lnTo>
                <a:lnTo>
                  <a:pt x="105876" y="67835"/>
                </a:lnTo>
                <a:lnTo>
                  <a:pt x="114306" y="89962"/>
                </a:lnTo>
                <a:lnTo>
                  <a:pt x="116698" y="116781"/>
                </a:lnTo>
                <a:lnTo>
                  <a:pt x="113867" y="147798"/>
                </a:lnTo>
                <a:lnTo>
                  <a:pt x="104057" y="170261"/>
                </a:lnTo>
                <a:lnTo>
                  <a:pt x="85290" y="183340"/>
                </a:lnTo>
                <a:lnTo>
                  <a:pt x="55589" y="186203"/>
                </a:lnTo>
                <a:lnTo>
                  <a:pt x="158937" y="186203"/>
                </a:lnTo>
                <a:lnTo>
                  <a:pt x="169081" y="167581"/>
                </a:lnTo>
                <a:lnTo>
                  <a:pt x="175649" y="112300"/>
                </a:lnTo>
                <a:lnTo>
                  <a:pt x="165348" y="49262"/>
                </a:lnTo>
                <a:lnTo>
                  <a:pt x="163778" y="4725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80149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49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41" y="84438"/>
                </a:lnTo>
                <a:lnTo>
                  <a:pt x="63792" y="66439"/>
                </a:lnTo>
                <a:lnTo>
                  <a:pt x="79537" y="55108"/>
                </a:lnTo>
                <a:lnTo>
                  <a:pt x="103934" y="51171"/>
                </a:lnTo>
                <a:lnTo>
                  <a:pt x="112834" y="51171"/>
                </a:lnTo>
                <a:lnTo>
                  <a:pt x="112834" y="38888"/>
                </a:lnTo>
                <a:lnTo>
                  <a:pt x="52249" y="38888"/>
                </a:lnTo>
                <a:lnTo>
                  <a:pt x="52249" y="4429"/>
                </a:lnTo>
                <a:close/>
              </a:path>
              <a:path w="113030" h="285750">
                <a:moveTo>
                  <a:pt x="112834" y="51171"/>
                </a:moveTo>
                <a:lnTo>
                  <a:pt x="103934" y="51171"/>
                </a:lnTo>
                <a:lnTo>
                  <a:pt x="112834" y="51726"/>
                </a:lnTo>
                <a:lnTo>
                  <a:pt x="112834" y="51171"/>
                </a:lnTo>
                <a:close/>
              </a:path>
              <a:path w="113030" h="285750">
                <a:moveTo>
                  <a:pt x="112834" y="0"/>
                </a:moveTo>
                <a:lnTo>
                  <a:pt x="93077" y="2644"/>
                </a:lnTo>
                <a:lnTo>
                  <a:pt x="76853" y="10291"/>
                </a:lnTo>
                <a:lnTo>
                  <a:pt x="63759" y="22515"/>
                </a:lnTo>
                <a:lnTo>
                  <a:pt x="53391" y="38888"/>
                </a:lnTo>
                <a:lnTo>
                  <a:pt x="112834" y="38888"/>
                </a:lnTo>
                <a:lnTo>
                  <a:pt x="112834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65766" y="554013"/>
            <a:ext cx="107441" cy="175975"/>
          </a:xfrm>
          <a:custGeom>
            <a:avLst/>
            <a:gdLst/>
            <a:ahLst/>
            <a:cxnLst/>
            <a:rect l="l" t="t" r="r" b="b"/>
            <a:pathLst>
              <a:path w="177165" h="290194">
                <a:moveTo>
                  <a:pt x="88374" y="0"/>
                </a:moveTo>
                <a:lnTo>
                  <a:pt x="40816" y="14155"/>
                </a:lnTo>
                <a:lnTo>
                  <a:pt x="14188" y="49880"/>
                </a:lnTo>
                <a:lnTo>
                  <a:pt x="2558" y="97068"/>
                </a:lnTo>
                <a:lnTo>
                  <a:pt x="0" y="145608"/>
                </a:lnTo>
                <a:lnTo>
                  <a:pt x="2558" y="192963"/>
                </a:lnTo>
                <a:lnTo>
                  <a:pt x="14188" y="239689"/>
                </a:lnTo>
                <a:lnTo>
                  <a:pt x="40816" y="275364"/>
                </a:lnTo>
                <a:lnTo>
                  <a:pt x="88374" y="289572"/>
                </a:lnTo>
                <a:lnTo>
                  <a:pt x="135967" y="275364"/>
                </a:lnTo>
                <a:lnTo>
                  <a:pt x="161024" y="241804"/>
                </a:lnTo>
                <a:lnTo>
                  <a:pt x="88374" y="241804"/>
                </a:lnTo>
                <a:lnTo>
                  <a:pt x="66033" y="229591"/>
                </a:lnTo>
                <a:lnTo>
                  <a:pt x="55871" y="201221"/>
                </a:lnTo>
                <a:lnTo>
                  <a:pt x="53207" y="169093"/>
                </a:lnTo>
                <a:lnTo>
                  <a:pt x="53359" y="145608"/>
                </a:lnTo>
                <a:lnTo>
                  <a:pt x="53207" y="120950"/>
                </a:lnTo>
                <a:lnTo>
                  <a:pt x="55871" y="88366"/>
                </a:lnTo>
                <a:lnTo>
                  <a:pt x="66033" y="59948"/>
                </a:lnTo>
                <a:lnTo>
                  <a:pt x="88374" y="47789"/>
                </a:lnTo>
                <a:lnTo>
                  <a:pt x="161044" y="47789"/>
                </a:lnTo>
                <a:lnTo>
                  <a:pt x="135967" y="14155"/>
                </a:lnTo>
                <a:lnTo>
                  <a:pt x="88374" y="0"/>
                </a:lnTo>
                <a:close/>
              </a:path>
              <a:path w="177165" h="290194">
                <a:moveTo>
                  <a:pt x="161044" y="47789"/>
                </a:moveTo>
                <a:lnTo>
                  <a:pt x="88374" y="47789"/>
                </a:lnTo>
                <a:lnTo>
                  <a:pt x="110728" y="59948"/>
                </a:lnTo>
                <a:lnTo>
                  <a:pt x="120888" y="88366"/>
                </a:lnTo>
                <a:lnTo>
                  <a:pt x="123545" y="120950"/>
                </a:lnTo>
                <a:lnTo>
                  <a:pt x="123388" y="145608"/>
                </a:lnTo>
                <a:lnTo>
                  <a:pt x="123545" y="169093"/>
                </a:lnTo>
                <a:lnTo>
                  <a:pt x="120888" y="201221"/>
                </a:lnTo>
                <a:lnTo>
                  <a:pt x="110728" y="229591"/>
                </a:lnTo>
                <a:lnTo>
                  <a:pt x="88374" y="241804"/>
                </a:lnTo>
                <a:lnTo>
                  <a:pt x="161024" y="241804"/>
                </a:lnTo>
                <a:lnTo>
                  <a:pt x="162603" y="239689"/>
                </a:lnTo>
                <a:lnTo>
                  <a:pt x="174226" y="192963"/>
                </a:lnTo>
                <a:lnTo>
                  <a:pt x="176779" y="145608"/>
                </a:lnTo>
                <a:lnTo>
                  <a:pt x="174226" y="97068"/>
                </a:lnTo>
                <a:lnTo>
                  <a:pt x="162603" y="49880"/>
                </a:lnTo>
                <a:lnTo>
                  <a:pt x="161044" y="4778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19810" y="472762"/>
            <a:ext cx="0" cy="254527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128"/>
                </a:lnTo>
              </a:path>
            </a:pathLst>
          </a:custGeom>
          <a:ln w="55621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72066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28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28" y="285143"/>
                </a:lnTo>
                <a:lnTo>
                  <a:pt x="52329" y="90073"/>
                </a:lnTo>
                <a:lnTo>
                  <a:pt x="55137" y="69421"/>
                </a:lnTo>
                <a:lnTo>
                  <a:pt x="64411" y="53254"/>
                </a:lnTo>
                <a:lnTo>
                  <a:pt x="83913" y="46721"/>
                </a:lnTo>
                <a:lnTo>
                  <a:pt x="163231" y="46721"/>
                </a:lnTo>
                <a:lnTo>
                  <a:pt x="160983" y="36689"/>
                </a:lnTo>
                <a:lnTo>
                  <a:pt x="52228" y="36689"/>
                </a:lnTo>
                <a:lnTo>
                  <a:pt x="52228" y="4429"/>
                </a:lnTo>
                <a:close/>
              </a:path>
              <a:path w="167640" h="285750">
                <a:moveTo>
                  <a:pt x="163231" y="46721"/>
                </a:moveTo>
                <a:lnTo>
                  <a:pt x="83913" y="46721"/>
                </a:lnTo>
                <a:lnTo>
                  <a:pt x="100495" y="50928"/>
                </a:lnTo>
                <a:lnTo>
                  <a:pt x="109890" y="61646"/>
                </a:lnTo>
                <a:lnTo>
                  <a:pt x="114077" y="76012"/>
                </a:lnTo>
                <a:lnTo>
                  <a:pt x="114963" y="90073"/>
                </a:lnTo>
                <a:lnTo>
                  <a:pt x="115033" y="285143"/>
                </a:lnTo>
                <a:lnTo>
                  <a:pt x="167293" y="285143"/>
                </a:lnTo>
                <a:lnTo>
                  <a:pt x="167216" y="90073"/>
                </a:lnTo>
                <a:lnTo>
                  <a:pt x="166161" y="59802"/>
                </a:lnTo>
                <a:lnTo>
                  <a:pt x="163231" y="46721"/>
                </a:lnTo>
                <a:close/>
              </a:path>
              <a:path w="167640" h="285750">
                <a:moveTo>
                  <a:pt x="110038" y="0"/>
                </a:moveTo>
                <a:lnTo>
                  <a:pt x="91108" y="2530"/>
                </a:lnTo>
                <a:lnTo>
                  <a:pt x="75657" y="9804"/>
                </a:lnTo>
                <a:lnTo>
                  <a:pt x="63214" y="21349"/>
                </a:lnTo>
                <a:lnTo>
                  <a:pt x="53307" y="36689"/>
                </a:lnTo>
                <a:lnTo>
                  <a:pt x="160983" y="36689"/>
                </a:lnTo>
                <a:lnTo>
                  <a:pt x="159504" y="30085"/>
                </a:lnTo>
                <a:lnTo>
                  <a:pt x="142427" y="8397"/>
                </a:lnTo>
                <a:lnTo>
                  <a:pt x="11003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92405" y="556698"/>
            <a:ext cx="112062" cy="170584"/>
          </a:xfrm>
          <a:custGeom>
            <a:avLst/>
            <a:gdLst/>
            <a:ahLst/>
            <a:cxnLst/>
            <a:rect l="l" t="t" r="r" b="b"/>
            <a:pathLst>
              <a:path w="184784" h="281305">
                <a:moveTo>
                  <a:pt x="55558" y="0"/>
                </a:moveTo>
                <a:lnTo>
                  <a:pt x="0" y="0"/>
                </a:lnTo>
                <a:lnTo>
                  <a:pt x="76133" y="280713"/>
                </a:lnTo>
                <a:lnTo>
                  <a:pt x="110593" y="280713"/>
                </a:lnTo>
                <a:lnTo>
                  <a:pt x="128602" y="212328"/>
                </a:lnTo>
                <a:lnTo>
                  <a:pt x="93347" y="212328"/>
                </a:lnTo>
                <a:lnTo>
                  <a:pt x="55558" y="0"/>
                </a:lnTo>
                <a:close/>
              </a:path>
              <a:path w="184784" h="281305">
                <a:moveTo>
                  <a:pt x="184517" y="0"/>
                </a:moveTo>
                <a:lnTo>
                  <a:pt x="133933" y="0"/>
                </a:lnTo>
                <a:lnTo>
                  <a:pt x="116708" y="82290"/>
                </a:lnTo>
                <a:lnTo>
                  <a:pt x="96164" y="195638"/>
                </a:lnTo>
                <a:lnTo>
                  <a:pt x="94468" y="212328"/>
                </a:lnTo>
                <a:lnTo>
                  <a:pt x="128602" y="212328"/>
                </a:lnTo>
                <a:lnTo>
                  <a:pt x="184517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18463" y="554013"/>
            <a:ext cx="102819" cy="175975"/>
          </a:xfrm>
          <a:custGeom>
            <a:avLst/>
            <a:gdLst/>
            <a:ahLst/>
            <a:cxnLst/>
            <a:rect l="l" t="t" r="r" b="b"/>
            <a:pathLst>
              <a:path w="169544" h="290194">
                <a:moveTo>
                  <a:pt x="83924" y="0"/>
                </a:moveTo>
                <a:lnTo>
                  <a:pt x="38206" y="14873"/>
                </a:lnTo>
                <a:lnTo>
                  <a:pt x="12979" y="51891"/>
                </a:lnTo>
                <a:lnTo>
                  <a:pt x="2244" y="99647"/>
                </a:lnTo>
                <a:lnTo>
                  <a:pt x="0" y="146738"/>
                </a:lnTo>
                <a:lnTo>
                  <a:pt x="2354" y="194147"/>
                </a:lnTo>
                <a:lnTo>
                  <a:pt x="13409" y="240458"/>
                </a:lnTo>
                <a:lnTo>
                  <a:pt x="39151" y="275618"/>
                </a:lnTo>
                <a:lnTo>
                  <a:pt x="85568" y="289572"/>
                </a:lnTo>
                <a:lnTo>
                  <a:pt x="123192" y="281387"/>
                </a:lnTo>
                <a:lnTo>
                  <a:pt x="148520" y="259501"/>
                </a:lnTo>
                <a:lnTo>
                  <a:pt x="156029" y="242893"/>
                </a:lnTo>
                <a:lnTo>
                  <a:pt x="86164" y="242893"/>
                </a:lnTo>
                <a:lnTo>
                  <a:pt x="66725" y="232454"/>
                </a:lnTo>
                <a:lnTo>
                  <a:pt x="57046" y="207738"/>
                </a:lnTo>
                <a:lnTo>
                  <a:pt x="53730" y="178641"/>
                </a:lnTo>
                <a:lnTo>
                  <a:pt x="53380" y="155063"/>
                </a:lnTo>
                <a:lnTo>
                  <a:pt x="168958" y="155063"/>
                </a:lnTo>
                <a:lnTo>
                  <a:pt x="168958" y="146738"/>
                </a:lnTo>
                <a:lnTo>
                  <a:pt x="167387" y="117891"/>
                </a:lnTo>
                <a:lnTo>
                  <a:pt x="53380" y="117891"/>
                </a:lnTo>
                <a:lnTo>
                  <a:pt x="53538" y="97618"/>
                </a:lnTo>
                <a:lnTo>
                  <a:pt x="56346" y="74170"/>
                </a:lnTo>
                <a:lnTo>
                  <a:pt x="65307" y="54790"/>
                </a:lnTo>
                <a:lnTo>
                  <a:pt x="83924" y="46721"/>
                </a:lnTo>
                <a:lnTo>
                  <a:pt x="151544" y="46721"/>
                </a:lnTo>
                <a:lnTo>
                  <a:pt x="129338" y="14796"/>
                </a:lnTo>
                <a:lnTo>
                  <a:pt x="83924" y="0"/>
                </a:lnTo>
                <a:close/>
              </a:path>
              <a:path w="169544" h="290194">
                <a:moveTo>
                  <a:pt x="167282" y="190643"/>
                </a:moveTo>
                <a:lnTo>
                  <a:pt x="118928" y="190643"/>
                </a:lnTo>
                <a:lnTo>
                  <a:pt x="117718" y="207973"/>
                </a:lnTo>
                <a:lnTo>
                  <a:pt x="112971" y="224915"/>
                </a:lnTo>
                <a:lnTo>
                  <a:pt x="103012" y="237784"/>
                </a:lnTo>
                <a:lnTo>
                  <a:pt x="86164" y="242893"/>
                </a:lnTo>
                <a:lnTo>
                  <a:pt x="156029" y="242893"/>
                </a:lnTo>
                <a:lnTo>
                  <a:pt x="162800" y="227918"/>
                </a:lnTo>
                <a:lnTo>
                  <a:pt x="167282" y="190643"/>
                </a:lnTo>
                <a:close/>
              </a:path>
              <a:path w="169544" h="290194">
                <a:moveTo>
                  <a:pt x="151544" y="46721"/>
                </a:moveTo>
                <a:lnTo>
                  <a:pt x="83924" y="46721"/>
                </a:lnTo>
                <a:lnTo>
                  <a:pt x="102241" y="54790"/>
                </a:lnTo>
                <a:lnTo>
                  <a:pt x="111648" y="74170"/>
                </a:lnTo>
                <a:lnTo>
                  <a:pt x="115113" y="97618"/>
                </a:lnTo>
                <a:lnTo>
                  <a:pt x="115609" y="117891"/>
                </a:lnTo>
                <a:lnTo>
                  <a:pt x="167387" y="117891"/>
                </a:lnTo>
                <a:lnTo>
                  <a:pt x="166380" y="99418"/>
                </a:lnTo>
                <a:lnTo>
                  <a:pt x="154999" y="51686"/>
                </a:lnTo>
                <a:lnTo>
                  <a:pt x="151544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45196" y="554013"/>
            <a:ext cx="68546" cy="173279"/>
          </a:xfrm>
          <a:custGeom>
            <a:avLst/>
            <a:gdLst/>
            <a:ahLst/>
            <a:cxnLst/>
            <a:rect l="l" t="t" r="r" b="b"/>
            <a:pathLst>
              <a:path w="113030" h="285750">
                <a:moveTo>
                  <a:pt x="5227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825" y="285143"/>
                </a:lnTo>
                <a:lnTo>
                  <a:pt x="52825" y="108384"/>
                </a:lnTo>
                <a:lnTo>
                  <a:pt x="55338" y="84438"/>
                </a:lnTo>
                <a:lnTo>
                  <a:pt x="63784" y="66439"/>
                </a:lnTo>
                <a:lnTo>
                  <a:pt x="79528" y="55108"/>
                </a:lnTo>
                <a:lnTo>
                  <a:pt x="103934" y="51171"/>
                </a:lnTo>
                <a:lnTo>
                  <a:pt x="112823" y="51171"/>
                </a:lnTo>
                <a:lnTo>
                  <a:pt x="112823" y="38888"/>
                </a:lnTo>
                <a:lnTo>
                  <a:pt x="52270" y="38888"/>
                </a:lnTo>
                <a:lnTo>
                  <a:pt x="52270" y="4429"/>
                </a:lnTo>
                <a:close/>
              </a:path>
              <a:path w="113030" h="285750">
                <a:moveTo>
                  <a:pt x="112823" y="51171"/>
                </a:moveTo>
                <a:lnTo>
                  <a:pt x="103934" y="51171"/>
                </a:lnTo>
                <a:lnTo>
                  <a:pt x="112823" y="51726"/>
                </a:lnTo>
                <a:lnTo>
                  <a:pt x="112823" y="51171"/>
                </a:lnTo>
                <a:close/>
              </a:path>
              <a:path w="113030" h="285750">
                <a:moveTo>
                  <a:pt x="112823" y="0"/>
                </a:moveTo>
                <a:lnTo>
                  <a:pt x="93042" y="2644"/>
                </a:lnTo>
                <a:lnTo>
                  <a:pt x="76824" y="10291"/>
                </a:lnTo>
                <a:lnTo>
                  <a:pt x="63740" y="22515"/>
                </a:lnTo>
                <a:lnTo>
                  <a:pt x="53359" y="38888"/>
                </a:lnTo>
                <a:lnTo>
                  <a:pt x="112823" y="38888"/>
                </a:lnTo>
                <a:lnTo>
                  <a:pt x="112823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25717" y="554010"/>
            <a:ext cx="82410" cy="175975"/>
          </a:xfrm>
          <a:custGeom>
            <a:avLst/>
            <a:gdLst/>
            <a:ahLst/>
            <a:cxnLst/>
            <a:rect l="l" t="t" r="r" b="b"/>
            <a:pathLst>
              <a:path w="135890" h="290194">
                <a:moveTo>
                  <a:pt x="9497" y="225134"/>
                </a:moveTo>
                <a:lnTo>
                  <a:pt x="9497" y="276284"/>
                </a:lnTo>
                <a:lnTo>
                  <a:pt x="20612" y="282325"/>
                </a:lnTo>
                <a:lnTo>
                  <a:pt x="31249" y="286455"/>
                </a:lnTo>
                <a:lnTo>
                  <a:pt x="42402" y="288825"/>
                </a:lnTo>
                <a:lnTo>
                  <a:pt x="55066" y="289582"/>
                </a:lnTo>
                <a:lnTo>
                  <a:pt x="88778" y="283513"/>
                </a:lnTo>
                <a:lnTo>
                  <a:pt x="114136" y="266452"/>
                </a:lnTo>
                <a:lnTo>
                  <a:pt x="128424" y="242893"/>
                </a:lnTo>
                <a:lnTo>
                  <a:pt x="52877" y="242893"/>
                </a:lnTo>
                <a:lnTo>
                  <a:pt x="40471" y="241605"/>
                </a:lnTo>
                <a:lnTo>
                  <a:pt x="29530" y="237979"/>
                </a:lnTo>
                <a:lnTo>
                  <a:pt x="19417" y="232370"/>
                </a:lnTo>
                <a:lnTo>
                  <a:pt x="9497" y="225134"/>
                </a:lnTo>
                <a:close/>
              </a:path>
              <a:path w="135890" h="290194">
                <a:moveTo>
                  <a:pt x="75076" y="0"/>
                </a:moveTo>
                <a:lnTo>
                  <a:pt x="44598" y="5731"/>
                </a:lnTo>
                <a:lnTo>
                  <a:pt x="20873" y="21676"/>
                </a:lnTo>
                <a:lnTo>
                  <a:pt x="5481" y="45954"/>
                </a:lnTo>
                <a:lnTo>
                  <a:pt x="0" y="76688"/>
                </a:lnTo>
                <a:lnTo>
                  <a:pt x="13733" y="122983"/>
                </a:lnTo>
                <a:lnTo>
                  <a:pt x="43946" y="152647"/>
                </a:lnTo>
                <a:lnTo>
                  <a:pt x="74159" y="176990"/>
                </a:lnTo>
                <a:lnTo>
                  <a:pt x="87892" y="207323"/>
                </a:lnTo>
                <a:lnTo>
                  <a:pt x="85621" y="222012"/>
                </a:lnTo>
                <a:lnTo>
                  <a:pt x="78917" y="233224"/>
                </a:lnTo>
                <a:lnTo>
                  <a:pt x="67948" y="240378"/>
                </a:lnTo>
                <a:lnTo>
                  <a:pt x="52877" y="242893"/>
                </a:lnTo>
                <a:lnTo>
                  <a:pt x="128424" y="242893"/>
                </a:lnTo>
                <a:lnTo>
                  <a:pt x="130107" y="240116"/>
                </a:lnTo>
                <a:lnTo>
                  <a:pt x="135660" y="206224"/>
                </a:lnTo>
                <a:lnTo>
                  <a:pt x="122103" y="158848"/>
                </a:lnTo>
                <a:lnTo>
                  <a:pt x="92188" y="129154"/>
                </a:lnTo>
                <a:lnTo>
                  <a:pt x="62049" y="105611"/>
                </a:lnTo>
                <a:lnTo>
                  <a:pt x="47820" y="76688"/>
                </a:lnTo>
                <a:lnTo>
                  <a:pt x="50644" y="64037"/>
                </a:lnTo>
                <a:lnTo>
                  <a:pt x="58320" y="54621"/>
                </a:lnTo>
                <a:lnTo>
                  <a:pt x="69651" y="48747"/>
                </a:lnTo>
                <a:lnTo>
                  <a:pt x="83442" y="46721"/>
                </a:lnTo>
                <a:lnTo>
                  <a:pt x="122352" y="46721"/>
                </a:lnTo>
                <a:lnTo>
                  <a:pt x="122352" y="12188"/>
                </a:lnTo>
                <a:lnTo>
                  <a:pt x="111154" y="6559"/>
                </a:lnTo>
                <a:lnTo>
                  <a:pt x="99774" y="2783"/>
                </a:lnTo>
                <a:lnTo>
                  <a:pt x="87864" y="663"/>
                </a:lnTo>
                <a:lnTo>
                  <a:pt x="75076" y="0"/>
                </a:lnTo>
                <a:close/>
              </a:path>
              <a:path w="135890" h="290194">
                <a:moveTo>
                  <a:pt x="122352" y="46721"/>
                </a:moveTo>
                <a:lnTo>
                  <a:pt x="83442" y="46721"/>
                </a:lnTo>
                <a:lnTo>
                  <a:pt x="93502" y="47815"/>
                </a:lnTo>
                <a:lnTo>
                  <a:pt x="103930" y="50891"/>
                </a:lnTo>
                <a:lnTo>
                  <a:pt x="113841" y="55635"/>
                </a:lnTo>
                <a:lnTo>
                  <a:pt x="122352" y="61736"/>
                </a:lnTo>
                <a:lnTo>
                  <a:pt x="122352" y="4672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3499" y="484249"/>
            <a:ext cx="42360" cy="242976"/>
          </a:xfrm>
          <a:custGeom>
            <a:avLst/>
            <a:gdLst/>
            <a:ahLst/>
            <a:cxnLst/>
            <a:rect l="l" t="t" r="r" b="b"/>
            <a:pathLst>
              <a:path w="69850" h="400684">
                <a:moveTo>
                  <a:pt x="60584" y="119472"/>
                </a:moveTo>
                <a:lnTo>
                  <a:pt x="8345" y="119472"/>
                </a:lnTo>
                <a:lnTo>
                  <a:pt x="8345" y="400186"/>
                </a:lnTo>
                <a:lnTo>
                  <a:pt x="60584" y="400186"/>
                </a:lnTo>
                <a:lnTo>
                  <a:pt x="60584" y="119472"/>
                </a:lnTo>
                <a:close/>
              </a:path>
              <a:path w="69850" h="400684">
                <a:moveTo>
                  <a:pt x="35025" y="0"/>
                </a:moveTo>
                <a:lnTo>
                  <a:pt x="21344" y="2726"/>
                </a:lnTo>
                <a:lnTo>
                  <a:pt x="10216" y="10143"/>
                </a:lnTo>
                <a:lnTo>
                  <a:pt x="2736" y="21106"/>
                </a:lnTo>
                <a:lnTo>
                  <a:pt x="0" y="34470"/>
                </a:lnTo>
                <a:lnTo>
                  <a:pt x="2736" y="48128"/>
                </a:lnTo>
                <a:lnTo>
                  <a:pt x="10216" y="59240"/>
                </a:lnTo>
                <a:lnTo>
                  <a:pt x="21344" y="66709"/>
                </a:lnTo>
                <a:lnTo>
                  <a:pt x="35025" y="69442"/>
                </a:lnTo>
                <a:lnTo>
                  <a:pt x="48150" y="66709"/>
                </a:lnTo>
                <a:lnTo>
                  <a:pt x="59139" y="59240"/>
                </a:lnTo>
                <a:lnTo>
                  <a:pt x="66689" y="48128"/>
                </a:lnTo>
                <a:lnTo>
                  <a:pt x="69495" y="34470"/>
                </a:lnTo>
                <a:lnTo>
                  <a:pt x="66689" y="21106"/>
                </a:lnTo>
                <a:lnTo>
                  <a:pt x="59139" y="10143"/>
                </a:lnTo>
                <a:lnTo>
                  <a:pt x="48150" y="2726"/>
                </a:lnTo>
                <a:lnTo>
                  <a:pt x="3502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84490" y="475486"/>
            <a:ext cx="107441" cy="254143"/>
          </a:xfrm>
          <a:custGeom>
            <a:avLst/>
            <a:gdLst/>
            <a:ahLst/>
            <a:cxnLst/>
            <a:rect l="l" t="t" r="r" b="b"/>
            <a:pathLst>
              <a:path w="177165" h="419100">
                <a:moveTo>
                  <a:pt x="88426" y="129514"/>
                </a:moveTo>
                <a:lnTo>
                  <a:pt x="40847" y="143669"/>
                </a:lnTo>
                <a:lnTo>
                  <a:pt x="14202" y="179395"/>
                </a:lnTo>
                <a:lnTo>
                  <a:pt x="2562" y="226582"/>
                </a:lnTo>
                <a:lnTo>
                  <a:pt x="0" y="275122"/>
                </a:lnTo>
                <a:lnTo>
                  <a:pt x="2562" y="322478"/>
                </a:lnTo>
                <a:lnTo>
                  <a:pt x="14202" y="369203"/>
                </a:lnTo>
                <a:lnTo>
                  <a:pt x="40847" y="404879"/>
                </a:lnTo>
                <a:lnTo>
                  <a:pt x="88426" y="419086"/>
                </a:lnTo>
                <a:lnTo>
                  <a:pt x="135986" y="404879"/>
                </a:lnTo>
                <a:lnTo>
                  <a:pt x="161033" y="371318"/>
                </a:lnTo>
                <a:lnTo>
                  <a:pt x="88426" y="371318"/>
                </a:lnTo>
                <a:lnTo>
                  <a:pt x="66081" y="359106"/>
                </a:lnTo>
                <a:lnTo>
                  <a:pt x="55919" y="330736"/>
                </a:lnTo>
                <a:lnTo>
                  <a:pt x="53258" y="298608"/>
                </a:lnTo>
                <a:lnTo>
                  <a:pt x="53411" y="275122"/>
                </a:lnTo>
                <a:lnTo>
                  <a:pt x="53258" y="250464"/>
                </a:lnTo>
                <a:lnTo>
                  <a:pt x="55919" y="217880"/>
                </a:lnTo>
                <a:lnTo>
                  <a:pt x="66081" y="189463"/>
                </a:lnTo>
                <a:lnTo>
                  <a:pt x="88426" y="177303"/>
                </a:lnTo>
                <a:lnTo>
                  <a:pt x="161052" y="177303"/>
                </a:lnTo>
                <a:lnTo>
                  <a:pt x="135986" y="143669"/>
                </a:lnTo>
                <a:lnTo>
                  <a:pt x="88426" y="129514"/>
                </a:lnTo>
                <a:close/>
              </a:path>
              <a:path w="177165" h="419100">
                <a:moveTo>
                  <a:pt x="161052" y="177303"/>
                </a:moveTo>
                <a:lnTo>
                  <a:pt x="88426" y="177303"/>
                </a:lnTo>
                <a:lnTo>
                  <a:pt x="110789" y="189463"/>
                </a:lnTo>
                <a:lnTo>
                  <a:pt x="120949" y="217880"/>
                </a:lnTo>
                <a:lnTo>
                  <a:pt x="123600" y="250464"/>
                </a:lnTo>
                <a:lnTo>
                  <a:pt x="123441" y="275122"/>
                </a:lnTo>
                <a:lnTo>
                  <a:pt x="123600" y="298608"/>
                </a:lnTo>
                <a:lnTo>
                  <a:pt x="120949" y="330736"/>
                </a:lnTo>
                <a:lnTo>
                  <a:pt x="110789" y="359106"/>
                </a:lnTo>
                <a:lnTo>
                  <a:pt x="88426" y="371318"/>
                </a:lnTo>
                <a:lnTo>
                  <a:pt x="161033" y="371318"/>
                </a:lnTo>
                <a:lnTo>
                  <a:pt x="162611" y="369203"/>
                </a:lnTo>
                <a:lnTo>
                  <a:pt x="174234" y="322478"/>
                </a:lnTo>
                <a:lnTo>
                  <a:pt x="176790" y="275122"/>
                </a:lnTo>
                <a:lnTo>
                  <a:pt x="174234" y="226582"/>
                </a:lnTo>
                <a:lnTo>
                  <a:pt x="162611" y="179395"/>
                </a:lnTo>
                <a:lnTo>
                  <a:pt x="161052" y="177303"/>
                </a:lnTo>
                <a:close/>
              </a:path>
              <a:path w="177165" h="419100">
                <a:moveTo>
                  <a:pt x="92876" y="0"/>
                </a:moveTo>
                <a:lnTo>
                  <a:pt x="47338" y="82824"/>
                </a:lnTo>
                <a:lnTo>
                  <a:pt x="75086" y="98949"/>
                </a:lnTo>
                <a:lnTo>
                  <a:pt x="130132" y="23884"/>
                </a:lnTo>
                <a:lnTo>
                  <a:pt x="92876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15971" y="554013"/>
            <a:ext cx="101664" cy="173279"/>
          </a:xfrm>
          <a:custGeom>
            <a:avLst/>
            <a:gdLst/>
            <a:ahLst/>
            <a:cxnLst/>
            <a:rect l="l" t="t" r="r" b="b"/>
            <a:pathLst>
              <a:path w="167640" h="285750">
                <a:moveTo>
                  <a:pt x="52260" y="4429"/>
                </a:moveTo>
                <a:lnTo>
                  <a:pt x="0" y="4429"/>
                </a:lnTo>
                <a:lnTo>
                  <a:pt x="0" y="285143"/>
                </a:lnTo>
                <a:lnTo>
                  <a:pt x="52260" y="285143"/>
                </a:lnTo>
                <a:lnTo>
                  <a:pt x="52364" y="90073"/>
                </a:lnTo>
                <a:lnTo>
                  <a:pt x="55176" y="69421"/>
                </a:lnTo>
                <a:lnTo>
                  <a:pt x="64443" y="53254"/>
                </a:lnTo>
                <a:lnTo>
                  <a:pt x="83913" y="46721"/>
                </a:lnTo>
                <a:lnTo>
                  <a:pt x="163272" y="46721"/>
                </a:lnTo>
                <a:lnTo>
                  <a:pt x="161024" y="36689"/>
                </a:lnTo>
                <a:lnTo>
                  <a:pt x="52260" y="36689"/>
                </a:lnTo>
                <a:lnTo>
                  <a:pt x="52260" y="4429"/>
                </a:lnTo>
                <a:close/>
              </a:path>
              <a:path w="167640" h="285750">
                <a:moveTo>
                  <a:pt x="163272" y="46721"/>
                </a:moveTo>
                <a:lnTo>
                  <a:pt x="83913" y="46721"/>
                </a:lnTo>
                <a:lnTo>
                  <a:pt x="100540" y="50928"/>
                </a:lnTo>
                <a:lnTo>
                  <a:pt x="109941" y="61646"/>
                </a:lnTo>
                <a:lnTo>
                  <a:pt x="114116" y="76012"/>
                </a:lnTo>
                <a:lnTo>
                  <a:pt x="114996" y="90073"/>
                </a:lnTo>
                <a:lnTo>
                  <a:pt x="115064" y="285143"/>
                </a:lnTo>
                <a:lnTo>
                  <a:pt x="167335" y="285143"/>
                </a:lnTo>
                <a:lnTo>
                  <a:pt x="167257" y="90073"/>
                </a:lnTo>
                <a:lnTo>
                  <a:pt x="166203" y="59802"/>
                </a:lnTo>
                <a:lnTo>
                  <a:pt x="163272" y="46721"/>
                </a:lnTo>
                <a:close/>
              </a:path>
              <a:path w="167640" h="285750">
                <a:moveTo>
                  <a:pt x="110069" y="0"/>
                </a:moveTo>
                <a:lnTo>
                  <a:pt x="91140" y="2530"/>
                </a:lnTo>
                <a:lnTo>
                  <a:pt x="75686" y="9804"/>
                </a:lnTo>
                <a:lnTo>
                  <a:pt x="63251" y="21349"/>
                </a:lnTo>
                <a:lnTo>
                  <a:pt x="53380" y="36689"/>
                </a:lnTo>
                <a:lnTo>
                  <a:pt x="161024" y="36689"/>
                </a:lnTo>
                <a:lnTo>
                  <a:pt x="159544" y="30085"/>
                </a:lnTo>
                <a:lnTo>
                  <a:pt x="142465" y="8397"/>
                </a:lnTo>
                <a:lnTo>
                  <a:pt x="11006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49530" y="837244"/>
            <a:ext cx="284981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71967" y="831453"/>
            <a:ext cx="83611" cy="10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94987" y="837253"/>
            <a:ext cx="37353" cy="95111"/>
          </a:xfrm>
          <a:custGeom>
            <a:avLst/>
            <a:gdLst/>
            <a:ahLst/>
            <a:cxnLst/>
            <a:rect l="l" t="t" r="r" b="b"/>
            <a:pathLst>
              <a:path w="61594" h="156844">
                <a:moveTo>
                  <a:pt x="17004" y="0"/>
                </a:moveTo>
                <a:lnTo>
                  <a:pt x="0" y="0"/>
                </a:lnTo>
                <a:lnTo>
                  <a:pt x="0" y="156246"/>
                </a:lnTo>
                <a:lnTo>
                  <a:pt x="15277" y="156246"/>
                </a:lnTo>
                <a:lnTo>
                  <a:pt x="15277" y="81453"/>
                </a:lnTo>
                <a:lnTo>
                  <a:pt x="19224" y="81453"/>
                </a:lnTo>
                <a:lnTo>
                  <a:pt x="38983" y="79323"/>
                </a:lnTo>
                <a:lnTo>
                  <a:pt x="52059" y="72370"/>
                </a:lnTo>
                <a:lnTo>
                  <a:pt x="54463" y="68175"/>
                </a:lnTo>
                <a:lnTo>
                  <a:pt x="15277" y="68175"/>
                </a:lnTo>
                <a:lnTo>
                  <a:pt x="15277" y="13256"/>
                </a:lnTo>
                <a:lnTo>
                  <a:pt x="54063" y="13256"/>
                </a:lnTo>
                <a:lnTo>
                  <a:pt x="48111" y="5850"/>
                </a:lnTo>
                <a:lnTo>
                  <a:pt x="33916" y="924"/>
                </a:lnTo>
                <a:lnTo>
                  <a:pt x="17004" y="0"/>
                </a:lnTo>
                <a:close/>
              </a:path>
              <a:path w="61594" h="156844">
                <a:moveTo>
                  <a:pt x="54063" y="13256"/>
                </a:moveTo>
                <a:lnTo>
                  <a:pt x="18324" y="13256"/>
                </a:lnTo>
                <a:lnTo>
                  <a:pt x="31645" y="14500"/>
                </a:lnTo>
                <a:lnTo>
                  <a:pt x="40094" y="18855"/>
                </a:lnTo>
                <a:lnTo>
                  <a:pt x="44532" y="27250"/>
                </a:lnTo>
                <a:lnTo>
                  <a:pt x="45820" y="40616"/>
                </a:lnTo>
                <a:lnTo>
                  <a:pt x="44697" y="53382"/>
                </a:lnTo>
                <a:lnTo>
                  <a:pt x="41265" y="61915"/>
                </a:lnTo>
                <a:lnTo>
                  <a:pt x="33946" y="66689"/>
                </a:lnTo>
                <a:lnTo>
                  <a:pt x="21161" y="68175"/>
                </a:lnTo>
                <a:lnTo>
                  <a:pt x="54463" y="68175"/>
                </a:lnTo>
                <a:lnTo>
                  <a:pt x="59291" y="59750"/>
                </a:lnTo>
                <a:lnTo>
                  <a:pt x="61516" y="40616"/>
                </a:lnTo>
                <a:lnTo>
                  <a:pt x="57880" y="18005"/>
                </a:lnTo>
                <a:lnTo>
                  <a:pt x="54063" y="13256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40354" y="866395"/>
            <a:ext cx="20410" cy="65846"/>
          </a:xfrm>
          <a:custGeom>
            <a:avLst/>
            <a:gdLst/>
            <a:ahLst/>
            <a:cxnLst/>
            <a:rect l="l" t="t" r="r" b="b"/>
            <a:pathLst>
              <a:path w="33655" h="108584">
                <a:moveTo>
                  <a:pt x="14177" y="1842"/>
                </a:moveTo>
                <a:lnTo>
                  <a:pt x="0" y="1842"/>
                </a:lnTo>
                <a:lnTo>
                  <a:pt x="0" y="108174"/>
                </a:lnTo>
                <a:lnTo>
                  <a:pt x="14177" y="108174"/>
                </a:lnTo>
                <a:lnTo>
                  <a:pt x="14177" y="46208"/>
                </a:lnTo>
                <a:lnTo>
                  <a:pt x="14646" y="34275"/>
                </a:lnTo>
                <a:lnTo>
                  <a:pt x="16778" y="24594"/>
                </a:lnTo>
                <a:lnTo>
                  <a:pt x="21656" y="18100"/>
                </a:lnTo>
                <a:lnTo>
                  <a:pt x="29673" y="15915"/>
                </a:lnTo>
                <a:lnTo>
                  <a:pt x="14177" y="15915"/>
                </a:lnTo>
                <a:lnTo>
                  <a:pt x="14177" y="1842"/>
                </a:lnTo>
                <a:close/>
              </a:path>
              <a:path w="33655" h="108584">
                <a:moveTo>
                  <a:pt x="23789" y="0"/>
                </a:moveTo>
                <a:lnTo>
                  <a:pt x="17685" y="8460"/>
                </a:lnTo>
                <a:lnTo>
                  <a:pt x="14638" y="15915"/>
                </a:lnTo>
                <a:lnTo>
                  <a:pt x="29673" y="15915"/>
                </a:lnTo>
                <a:lnTo>
                  <a:pt x="30365" y="15727"/>
                </a:lnTo>
                <a:lnTo>
                  <a:pt x="33150" y="15727"/>
                </a:lnTo>
                <a:lnTo>
                  <a:pt x="33150" y="209"/>
                </a:lnTo>
                <a:lnTo>
                  <a:pt x="23789" y="0"/>
                </a:lnTo>
                <a:close/>
              </a:path>
              <a:path w="33655" h="108584">
                <a:moveTo>
                  <a:pt x="33150" y="15727"/>
                </a:moveTo>
                <a:lnTo>
                  <a:pt x="30365" y="15727"/>
                </a:lnTo>
                <a:lnTo>
                  <a:pt x="33150" y="15915"/>
                </a:lnTo>
                <a:lnTo>
                  <a:pt x="33150" y="157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65505" y="866524"/>
            <a:ext cx="39279" cy="66616"/>
          </a:xfrm>
          <a:custGeom>
            <a:avLst/>
            <a:gdLst/>
            <a:ahLst/>
            <a:cxnLst/>
            <a:rect l="l" t="t" r="r" b="b"/>
            <a:pathLst>
              <a:path w="64769" h="109855">
                <a:moveTo>
                  <a:pt x="32103" y="0"/>
                </a:moveTo>
                <a:lnTo>
                  <a:pt x="14656" y="5746"/>
                </a:lnTo>
                <a:lnTo>
                  <a:pt x="5002" y="19880"/>
                </a:lnTo>
                <a:lnTo>
                  <a:pt x="872" y="37746"/>
                </a:lnTo>
                <a:lnTo>
                  <a:pt x="0" y="54689"/>
                </a:lnTo>
                <a:lnTo>
                  <a:pt x="872" y="71759"/>
                </a:lnTo>
                <a:lnTo>
                  <a:pt x="5002" y="89702"/>
                </a:lnTo>
                <a:lnTo>
                  <a:pt x="14656" y="103874"/>
                </a:lnTo>
                <a:lnTo>
                  <a:pt x="32103" y="109630"/>
                </a:lnTo>
                <a:lnTo>
                  <a:pt x="49536" y="103874"/>
                </a:lnTo>
                <a:lnTo>
                  <a:pt x="54221" y="96981"/>
                </a:lnTo>
                <a:lnTo>
                  <a:pt x="32103" y="96981"/>
                </a:lnTo>
                <a:lnTo>
                  <a:pt x="22184" y="91830"/>
                </a:lnTo>
                <a:lnTo>
                  <a:pt x="16971" y="79722"/>
                </a:lnTo>
                <a:lnTo>
                  <a:pt x="14953" y="65670"/>
                </a:lnTo>
                <a:lnTo>
                  <a:pt x="14617" y="54689"/>
                </a:lnTo>
                <a:lnTo>
                  <a:pt x="14953" y="43828"/>
                </a:lnTo>
                <a:lnTo>
                  <a:pt x="16971" y="29845"/>
                </a:lnTo>
                <a:lnTo>
                  <a:pt x="22184" y="17770"/>
                </a:lnTo>
                <a:lnTo>
                  <a:pt x="32103" y="12627"/>
                </a:lnTo>
                <a:lnTo>
                  <a:pt x="54226" y="12627"/>
                </a:lnTo>
                <a:lnTo>
                  <a:pt x="49536" y="5746"/>
                </a:lnTo>
                <a:lnTo>
                  <a:pt x="32103" y="0"/>
                </a:lnTo>
                <a:close/>
              </a:path>
              <a:path w="64769" h="109855">
                <a:moveTo>
                  <a:pt x="54226" y="12627"/>
                </a:moveTo>
                <a:lnTo>
                  <a:pt x="32103" y="12627"/>
                </a:lnTo>
                <a:lnTo>
                  <a:pt x="41991" y="17770"/>
                </a:lnTo>
                <a:lnTo>
                  <a:pt x="47184" y="29845"/>
                </a:lnTo>
                <a:lnTo>
                  <a:pt x="49193" y="43828"/>
                </a:lnTo>
                <a:lnTo>
                  <a:pt x="49527" y="54689"/>
                </a:lnTo>
                <a:lnTo>
                  <a:pt x="49193" y="65670"/>
                </a:lnTo>
                <a:lnTo>
                  <a:pt x="47184" y="79722"/>
                </a:lnTo>
                <a:lnTo>
                  <a:pt x="41991" y="91830"/>
                </a:lnTo>
                <a:lnTo>
                  <a:pt x="32103" y="96981"/>
                </a:lnTo>
                <a:lnTo>
                  <a:pt x="54221" y="96981"/>
                </a:lnTo>
                <a:lnTo>
                  <a:pt x="59169" y="89702"/>
                </a:lnTo>
                <a:lnTo>
                  <a:pt x="63280" y="71759"/>
                </a:lnTo>
                <a:lnTo>
                  <a:pt x="64144" y="54689"/>
                </a:lnTo>
                <a:lnTo>
                  <a:pt x="63280" y="37746"/>
                </a:lnTo>
                <a:lnTo>
                  <a:pt x="59169" y="19880"/>
                </a:lnTo>
                <a:lnTo>
                  <a:pt x="54226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14461" y="866522"/>
            <a:ext cx="62385" cy="65846"/>
          </a:xfrm>
          <a:custGeom>
            <a:avLst/>
            <a:gdLst/>
            <a:ahLst/>
            <a:cxnLst/>
            <a:rect l="l" t="t" r="r" b="b"/>
            <a:pathLst>
              <a:path w="102869" h="108584">
                <a:moveTo>
                  <a:pt x="14177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77" y="107965"/>
                </a:lnTo>
                <a:lnTo>
                  <a:pt x="14248" y="42469"/>
                </a:lnTo>
                <a:lnTo>
                  <a:pt x="14518" y="33782"/>
                </a:lnTo>
                <a:lnTo>
                  <a:pt x="16559" y="22791"/>
                </a:lnTo>
                <a:lnTo>
                  <a:pt x="21828" y="14322"/>
                </a:lnTo>
                <a:lnTo>
                  <a:pt x="31852" y="10931"/>
                </a:lnTo>
                <a:lnTo>
                  <a:pt x="55716" y="10931"/>
                </a:lnTo>
                <a:lnTo>
                  <a:pt x="55556" y="10586"/>
                </a:lnTo>
                <a:lnTo>
                  <a:pt x="14177" y="10586"/>
                </a:lnTo>
                <a:lnTo>
                  <a:pt x="14177" y="1622"/>
                </a:lnTo>
                <a:close/>
              </a:path>
              <a:path w="102869" h="108584">
                <a:moveTo>
                  <a:pt x="55716" y="10931"/>
                </a:moveTo>
                <a:lnTo>
                  <a:pt x="43380" y="10931"/>
                </a:lnTo>
                <a:lnTo>
                  <a:pt x="44020" y="21651"/>
                </a:lnTo>
                <a:lnTo>
                  <a:pt x="44051" y="107965"/>
                </a:lnTo>
                <a:lnTo>
                  <a:pt x="58249" y="107965"/>
                </a:lnTo>
                <a:lnTo>
                  <a:pt x="58249" y="42469"/>
                </a:lnTo>
                <a:lnTo>
                  <a:pt x="58519" y="33782"/>
                </a:lnTo>
                <a:lnTo>
                  <a:pt x="58646" y="31517"/>
                </a:lnTo>
                <a:lnTo>
                  <a:pt x="60564" y="21651"/>
                </a:lnTo>
                <a:lnTo>
                  <a:pt x="65701" y="13965"/>
                </a:lnTo>
                <a:lnTo>
                  <a:pt x="70015" y="12627"/>
                </a:lnTo>
                <a:lnTo>
                  <a:pt x="56500" y="12627"/>
                </a:lnTo>
                <a:lnTo>
                  <a:pt x="55716" y="10931"/>
                </a:lnTo>
                <a:close/>
              </a:path>
              <a:path w="102869" h="108584">
                <a:moveTo>
                  <a:pt x="99136" y="10931"/>
                </a:moveTo>
                <a:lnTo>
                  <a:pt x="87044" y="10931"/>
                </a:lnTo>
                <a:lnTo>
                  <a:pt x="88133" y="21651"/>
                </a:lnTo>
                <a:lnTo>
                  <a:pt x="88143" y="107965"/>
                </a:lnTo>
                <a:lnTo>
                  <a:pt x="102300" y="107965"/>
                </a:lnTo>
                <a:lnTo>
                  <a:pt x="102300" y="31517"/>
                </a:lnTo>
                <a:lnTo>
                  <a:pt x="101704" y="19922"/>
                </a:lnTo>
                <a:lnTo>
                  <a:pt x="99136" y="10931"/>
                </a:lnTo>
                <a:close/>
              </a:path>
              <a:path w="102869" h="108584">
                <a:moveTo>
                  <a:pt x="79620" y="0"/>
                </a:moveTo>
                <a:lnTo>
                  <a:pt x="72500" y="868"/>
                </a:lnTo>
                <a:lnTo>
                  <a:pt x="66411" y="3369"/>
                </a:lnTo>
                <a:lnTo>
                  <a:pt x="61147" y="7341"/>
                </a:lnTo>
                <a:lnTo>
                  <a:pt x="56500" y="12627"/>
                </a:lnTo>
                <a:lnTo>
                  <a:pt x="70015" y="12627"/>
                </a:lnTo>
                <a:lnTo>
                  <a:pt x="75484" y="10931"/>
                </a:lnTo>
                <a:lnTo>
                  <a:pt x="99136" y="10931"/>
                </a:lnTo>
                <a:lnTo>
                  <a:pt x="98821" y="9829"/>
                </a:lnTo>
                <a:lnTo>
                  <a:pt x="92007" y="2701"/>
                </a:lnTo>
                <a:lnTo>
                  <a:pt x="79620" y="0"/>
                </a:lnTo>
                <a:close/>
              </a:path>
              <a:path w="102869" h="108584">
                <a:moveTo>
                  <a:pt x="44920" y="0"/>
                </a:moveTo>
                <a:lnTo>
                  <a:pt x="27245" y="0"/>
                </a:lnTo>
                <a:lnTo>
                  <a:pt x="19611" y="4324"/>
                </a:lnTo>
                <a:lnTo>
                  <a:pt x="14638" y="10586"/>
                </a:lnTo>
                <a:lnTo>
                  <a:pt x="55556" y="10586"/>
                </a:lnTo>
                <a:lnTo>
                  <a:pt x="52773" y="4565"/>
                </a:lnTo>
                <a:lnTo>
                  <a:pt x="4492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86430" y="866524"/>
            <a:ext cx="38894" cy="66616"/>
          </a:xfrm>
          <a:custGeom>
            <a:avLst/>
            <a:gdLst/>
            <a:ahLst/>
            <a:cxnLst/>
            <a:rect l="l" t="t" r="r" b="b"/>
            <a:pathLst>
              <a:path w="64134" h="109855">
                <a:moveTo>
                  <a:pt x="32061" y="0"/>
                </a:moveTo>
                <a:lnTo>
                  <a:pt x="14621" y="5746"/>
                </a:lnTo>
                <a:lnTo>
                  <a:pt x="4981" y="19880"/>
                </a:lnTo>
                <a:lnTo>
                  <a:pt x="866" y="37746"/>
                </a:lnTo>
                <a:lnTo>
                  <a:pt x="0" y="54689"/>
                </a:lnTo>
                <a:lnTo>
                  <a:pt x="866" y="71759"/>
                </a:lnTo>
                <a:lnTo>
                  <a:pt x="4981" y="89702"/>
                </a:lnTo>
                <a:lnTo>
                  <a:pt x="14621" y="103874"/>
                </a:lnTo>
                <a:lnTo>
                  <a:pt x="32061" y="109630"/>
                </a:lnTo>
                <a:lnTo>
                  <a:pt x="49477" y="103874"/>
                </a:lnTo>
                <a:lnTo>
                  <a:pt x="54160" y="96981"/>
                </a:lnTo>
                <a:lnTo>
                  <a:pt x="32061" y="96981"/>
                </a:lnTo>
                <a:lnTo>
                  <a:pt x="22156" y="91830"/>
                </a:lnTo>
                <a:lnTo>
                  <a:pt x="16953" y="79722"/>
                </a:lnTo>
                <a:lnTo>
                  <a:pt x="14941" y="65670"/>
                </a:lnTo>
                <a:lnTo>
                  <a:pt x="14606" y="54689"/>
                </a:lnTo>
                <a:lnTo>
                  <a:pt x="14941" y="43828"/>
                </a:lnTo>
                <a:lnTo>
                  <a:pt x="16953" y="29845"/>
                </a:lnTo>
                <a:lnTo>
                  <a:pt x="22156" y="17770"/>
                </a:lnTo>
                <a:lnTo>
                  <a:pt x="32061" y="12627"/>
                </a:lnTo>
                <a:lnTo>
                  <a:pt x="54165" y="12627"/>
                </a:lnTo>
                <a:lnTo>
                  <a:pt x="49477" y="5746"/>
                </a:lnTo>
                <a:lnTo>
                  <a:pt x="32061" y="0"/>
                </a:lnTo>
                <a:close/>
              </a:path>
              <a:path w="64134" h="109855">
                <a:moveTo>
                  <a:pt x="54165" y="12627"/>
                </a:moveTo>
                <a:lnTo>
                  <a:pt x="32061" y="12627"/>
                </a:lnTo>
                <a:lnTo>
                  <a:pt x="41964" y="17770"/>
                </a:lnTo>
                <a:lnTo>
                  <a:pt x="47159" y="29845"/>
                </a:lnTo>
                <a:lnTo>
                  <a:pt x="49164" y="43828"/>
                </a:lnTo>
                <a:lnTo>
                  <a:pt x="49495" y="54689"/>
                </a:lnTo>
                <a:lnTo>
                  <a:pt x="49164" y="65670"/>
                </a:lnTo>
                <a:lnTo>
                  <a:pt x="47159" y="79722"/>
                </a:lnTo>
                <a:lnTo>
                  <a:pt x="41964" y="91830"/>
                </a:lnTo>
                <a:lnTo>
                  <a:pt x="32061" y="96981"/>
                </a:lnTo>
                <a:lnTo>
                  <a:pt x="54160" y="96981"/>
                </a:lnTo>
                <a:lnTo>
                  <a:pt x="59105" y="89702"/>
                </a:lnTo>
                <a:lnTo>
                  <a:pt x="63216" y="71759"/>
                </a:lnTo>
                <a:lnTo>
                  <a:pt x="64081" y="54689"/>
                </a:lnTo>
                <a:lnTo>
                  <a:pt x="63216" y="37746"/>
                </a:lnTo>
                <a:lnTo>
                  <a:pt x="59105" y="19880"/>
                </a:lnTo>
                <a:lnTo>
                  <a:pt x="54165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378" y="866524"/>
            <a:ext cx="29267" cy="66616"/>
          </a:xfrm>
          <a:custGeom>
            <a:avLst/>
            <a:gdLst/>
            <a:ahLst/>
            <a:cxnLst/>
            <a:rect l="l" t="t" r="r" b="b"/>
            <a:pathLst>
              <a:path w="48259" h="109855">
                <a:moveTo>
                  <a:pt x="37998" y="0"/>
                </a:moveTo>
                <a:lnTo>
                  <a:pt x="32752" y="0"/>
                </a:lnTo>
                <a:lnTo>
                  <a:pt x="15664" y="6075"/>
                </a:lnTo>
                <a:lnTo>
                  <a:pt x="5735" y="20950"/>
                </a:lnTo>
                <a:lnTo>
                  <a:pt x="1127" y="39602"/>
                </a:lnTo>
                <a:lnTo>
                  <a:pt x="0" y="57003"/>
                </a:lnTo>
                <a:lnTo>
                  <a:pt x="1393" y="72911"/>
                </a:lnTo>
                <a:lnTo>
                  <a:pt x="6388" y="90143"/>
                </a:lnTo>
                <a:lnTo>
                  <a:pt x="16207" y="103960"/>
                </a:lnTo>
                <a:lnTo>
                  <a:pt x="32072" y="109619"/>
                </a:lnTo>
                <a:lnTo>
                  <a:pt x="37559" y="109619"/>
                </a:lnTo>
                <a:lnTo>
                  <a:pt x="44061" y="107535"/>
                </a:lnTo>
                <a:lnTo>
                  <a:pt x="48207" y="104216"/>
                </a:lnTo>
                <a:lnTo>
                  <a:pt x="48207" y="96981"/>
                </a:lnTo>
                <a:lnTo>
                  <a:pt x="33810" y="96981"/>
                </a:lnTo>
                <a:lnTo>
                  <a:pt x="23736" y="91927"/>
                </a:lnTo>
                <a:lnTo>
                  <a:pt x="17928" y="80011"/>
                </a:lnTo>
                <a:lnTo>
                  <a:pt x="15266" y="66108"/>
                </a:lnTo>
                <a:lnTo>
                  <a:pt x="14627" y="55087"/>
                </a:lnTo>
                <a:lnTo>
                  <a:pt x="15188" y="43297"/>
                </a:lnTo>
                <a:lnTo>
                  <a:pt x="17793" y="29275"/>
                </a:lnTo>
                <a:lnTo>
                  <a:pt x="23829" y="17543"/>
                </a:lnTo>
                <a:lnTo>
                  <a:pt x="34679" y="12627"/>
                </a:lnTo>
                <a:lnTo>
                  <a:pt x="48207" y="12627"/>
                </a:lnTo>
                <a:lnTo>
                  <a:pt x="48207" y="4125"/>
                </a:lnTo>
                <a:lnTo>
                  <a:pt x="43642" y="1434"/>
                </a:lnTo>
                <a:lnTo>
                  <a:pt x="37998" y="0"/>
                </a:lnTo>
                <a:close/>
              </a:path>
              <a:path w="48259" h="109855">
                <a:moveTo>
                  <a:pt x="48207" y="87463"/>
                </a:moveTo>
                <a:lnTo>
                  <a:pt x="47778" y="87463"/>
                </a:lnTo>
                <a:lnTo>
                  <a:pt x="44480" y="92206"/>
                </a:lnTo>
                <a:lnTo>
                  <a:pt x="40344" y="96981"/>
                </a:lnTo>
                <a:lnTo>
                  <a:pt x="48207" y="96981"/>
                </a:lnTo>
                <a:lnTo>
                  <a:pt x="48207" y="87463"/>
                </a:lnTo>
                <a:close/>
              </a:path>
              <a:path w="48259" h="109855">
                <a:moveTo>
                  <a:pt x="48207" y="12627"/>
                </a:moveTo>
                <a:lnTo>
                  <a:pt x="40145" y="12627"/>
                </a:lnTo>
                <a:lnTo>
                  <a:pt x="44710" y="16125"/>
                </a:lnTo>
                <a:lnTo>
                  <a:pt x="48207" y="19674"/>
                </a:lnTo>
                <a:lnTo>
                  <a:pt x="48207" y="1262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570040" y="842383"/>
            <a:ext cx="13093" cy="89720"/>
          </a:xfrm>
          <a:custGeom>
            <a:avLst/>
            <a:gdLst/>
            <a:ahLst/>
            <a:cxnLst/>
            <a:rect l="l" t="t" r="r" b="b"/>
            <a:pathLst>
              <a:path w="21590" h="147955">
                <a:moveTo>
                  <a:pt x="17674" y="41433"/>
                </a:moveTo>
                <a:lnTo>
                  <a:pt x="3497" y="41433"/>
                </a:lnTo>
                <a:lnTo>
                  <a:pt x="3497" y="147775"/>
                </a:lnTo>
                <a:lnTo>
                  <a:pt x="17674" y="147775"/>
                </a:lnTo>
                <a:lnTo>
                  <a:pt x="17674" y="41433"/>
                </a:lnTo>
                <a:close/>
              </a:path>
              <a:path w="21590" h="147955">
                <a:moveTo>
                  <a:pt x="16365" y="0"/>
                </a:moveTo>
                <a:lnTo>
                  <a:pt x="4837" y="0"/>
                </a:lnTo>
                <a:lnTo>
                  <a:pt x="0" y="4565"/>
                </a:lnTo>
                <a:lnTo>
                  <a:pt x="0" y="15549"/>
                </a:lnTo>
                <a:lnTo>
                  <a:pt x="4837" y="20135"/>
                </a:lnTo>
                <a:lnTo>
                  <a:pt x="16365" y="20135"/>
                </a:lnTo>
                <a:lnTo>
                  <a:pt x="21182" y="15549"/>
                </a:lnTo>
                <a:lnTo>
                  <a:pt x="21182" y="4565"/>
                </a:lnTo>
                <a:lnTo>
                  <a:pt x="16365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90665" y="841517"/>
            <a:ext cx="38894" cy="91645"/>
          </a:xfrm>
          <a:custGeom>
            <a:avLst/>
            <a:gdLst/>
            <a:ahLst/>
            <a:cxnLst/>
            <a:rect l="l" t="t" r="r" b="b"/>
            <a:pathLst>
              <a:path w="64134" h="151130">
                <a:moveTo>
                  <a:pt x="32082" y="41255"/>
                </a:moveTo>
                <a:lnTo>
                  <a:pt x="14648" y="47001"/>
                </a:lnTo>
                <a:lnTo>
                  <a:pt x="4999" y="61135"/>
                </a:lnTo>
                <a:lnTo>
                  <a:pt x="872" y="79002"/>
                </a:lnTo>
                <a:lnTo>
                  <a:pt x="0" y="95944"/>
                </a:lnTo>
                <a:lnTo>
                  <a:pt x="872" y="113015"/>
                </a:lnTo>
                <a:lnTo>
                  <a:pt x="4999" y="130958"/>
                </a:lnTo>
                <a:lnTo>
                  <a:pt x="14648" y="145129"/>
                </a:lnTo>
                <a:lnTo>
                  <a:pt x="32082" y="150885"/>
                </a:lnTo>
                <a:lnTo>
                  <a:pt x="49516" y="145129"/>
                </a:lnTo>
                <a:lnTo>
                  <a:pt x="54204" y="138236"/>
                </a:lnTo>
                <a:lnTo>
                  <a:pt x="32082" y="138236"/>
                </a:lnTo>
                <a:lnTo>
                  <a:pt x="22174" y="133086"/>
                </a:lnTo>
                <a:lnTo>
                  <a:pt x="16975" y="120977"/>
                </a:lnTo>
                <a:lnTo>
                  <a:pt x="14969" y="106926"/>
                </a:lnTo>
                <a:lnTo>
                  <a:pt x="14638" y="95944"/>
                </a:lnTo>
                <a:lnTo>
                  <a:pt x="14969" y="85083"/>
                </a:lnTo>
                <a:lnTo>
                  <a:pt x="16975" y="71101"/>
                </a:lnTo>
                <a:lnTo>
                  <a:pt x="22174" y="59025"/>
                </a:lnTo>
                <a:lnTo>
                  <a:pt x="32082" y="53883"/>
                </a:lnTo>
                <a:lnTo>
                  <a:pt x="54209" y="53883"/>
                </a:lnTo>
                <a:lnTo>
                  <a:pt x="49516" y="47001"/>
                </a:lnTo>
                <a:lnTo>
                  <a:pt x="32082" y="41255"/>
                </a:lnTo>
                <a:close/>
              </a:path>
              <a:path w="64134" h="151130">
                <a:moveTo>
                  <a:pt x="54209" y="53883"/>
                </a:moveTo>
                <a:lnTo>
                  <a:pt x="32082" y="53883"/>
                </a:lnTo>
                <a:lnTo>
                  <a:pt x="41998" y="59025"/>
                </a:lnTo>
                <a:lnTo>
                  <a:pt x="47204" y="71101"/>
                </a:lnTo>
                <a:lnTo>
                  <a:pt x="49214" y="85083"/>
                </a:lnTo>
                <a:lnTo>
                  <a:pt x="49548" y="95944"/>
                </a:lnTo>
                <a:lnTo>
                  <a:pt x="49214" y="106926"/>
                </a:lnTo>
                <a:lnTo>
                  <a:pt x="47204" y="120977"/>
                </a:lnTo>
                <a:lnTo>
                  <a:pt x="41998" y="133086"/>
                </a:lnTo>
                <a:lnTo>
                  <a:pt x="32082" y="138236"/>
                </a:lnTo>
                <a:lnTo>
                  <a:pt x="54204" y="138236"/>
                </a:lnTo>
                <a:lnTo>
                  <a:pt x="59153" y="130958"/>
                </a:lnTo>
                <a:lnTo>
                  <a:pt x="63268" y="113015"/>
                </a:lnTo>
                <a:lnTo>
                  <a:pt x="64134" y="95944"/>
                </a:lnTo>
                <a:lnTo>
                  <a:pt x="63268" y="79002"/>
                </a:lnTo>
                <a:lnTo>
                  <a:pt x="59153" y="61135"/>
                </a:lnTo>
                <a:lnTo>
                  <a:pt x="54209" y="53883"/>
                </a:lnTo>
                <a:close/>
              </a:path>
              <a:path w="64134" h="151130">
                <a:moveTo>
                  <a:pt x="37789" y="0"/>
                </a:moveTo>
                <a:lnTo>
                  <a:pt x="13737" y="27978"/>
                </a:lnTo>
                <a:lnTo>
                  <a:pt x="22700" y="34187"/>
                </a:lnTo>
                <a:lnTo>
                  <a:pt x="51076" y="9926"/>
                </a:lnTo>
                <a:lnTo>
                  <a:pt x="3778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39624" y="866524"/>
            <a:ext cx="35428" cy="65846"/>
          </a:xfrm>
          <a:custGeom>
            <a:avLst/>
            <a:gdLst/>
            <a:ahLst/>
            <a:cxnLst/>
            <a:rect l="l" t="t" r="r" b="b"/>
            <a:pathLst>
              <a:path w="58419" h="108584">
                <a:moveTo>
                  <a:pt x="14156" y="1622"/>
                </a:moveTo>
                <a:lnTo>
                  <a:pt x="0" y="1622"/>
                </a:lnTo>
                <a:lnTo>
                  <a:pt x="0" y="107965"/>
                </a:lnTo>
                <a:lnTo>
                  <a:pt x="14156" y="107965"/>
                </a:lnTo>
                <a:lnTo>
                  <a:pt x="14156" y="38972"/>
                </a:lnTo>
                <a:lnTo>
                  <a:pt x="14518" y="29860"/>
                </a:lnTo>
                <a:lnTo>
                  <a:pt x="16521" y="20746"/>
                </a:lnTo>
                <a:lnTo>
                  <a:pt x="21546" y="13736"/>
                </a:lnTo>
                <a:lnTo>
                  <a:pt x="30972" y="10931"/>
                </a:lnTo>
                <a:lnTo>
                  <a:pt x="54585" y="10931"/>
                </a:lnTo>
                <a:lnTo>
                  <a:pt x="54474" y="10520"/>
                </a:lnTo>
                <a:lnTo>
                  <a:pt x="54136" y="10125"/>
                </a:lnTo>
                <a:lnTo>
                  <a:pt x="14156" y="10125"/>
                </a:lnTo>
                <a:lnTo>
                  <a:pt x="14156" y="1622"/>
                </a:lnTo>
                <a:close/>
              </a:path>
              <a:path w="58419" h="108584">
                <a:moveTo>
                  <a:pt x="54585" y="10931"/>
                </a:moveTo>
                <a:lnTo>
                  <a:pt x="30972" y="10931"/>
                </a:lnTo>
                <a:lnTo>
                  <a:pt x="37926" y="12658"/>
                </a:lnTo>
                <a:lnTo>
                  <a:pt x="41729" y="17405"/>
                </a:lnTo>
                <a:lnTo>
                  <a:pt x="43320" y="24519"/>
                </a:lnTo>
                <a:lnTo>
                  <a:pt x="43589" y="31894"/>
                </a:lnTo>
                <a:lnTo>
                  <a:pt x="43642" y="107965"/>
                </a:lnTo>
                <a:lnTo>
                  <a:pt x="57820" y="107965"/>
                </a:lnTo>
                <a:lnTo>
                  <a:pt x="57713" y="29860"/>
                </a:lnTo>
                <a:lnTo>
                  <a:pt x="57240" y="20805"/>
                </a:lnTo>
                <a:lnTo>
                  <a:pt x="54585" y="10931"/>
                </a:lnTo>
                <a:close/>
              </a:path>
              <a:path w="58419" h="108584">
                <a:moveTo>
                  <a:pt x="36239" y="0"/>
                </a:moveTo>
                <a:lnTo>
                  <a:pt x="27486" y="0"/>
                </a:lnTo>
                <a:lnTo>
                  <a:pt x="19852" y="3937"/>
                </a:lnTo>
                <a:lnTo>
                  <a:pt x="14156" y="10125"/>
                </a:lnTo>
                <a:lnTo>
                  <a:pt x="54136" y="10125"/>
                </a:lnTo>
                <a:lnTo>
                  <a:pt x="47987" y="2948"/>
                </a:lnTo>
                <a:lnTo>
                  <a:pt x="36239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712128" y="831453"/>
            <a:ext cx="83604" cy="10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833182" y="831455"/>
            <a:ext cx="54754" cy="101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933995" y="837257"/>
            <a:ext cx="0" cy="95111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46"/>
                </a:lnTo>
              </a:path>
            </a:pathLst>
          </a:custGeom>
          <a:ln w="15266">
            <a:solidFill>
              <a:srgbClr val="6D6E70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952512" y="841517"/>
            <a:ext cx="300587" cy="91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294503" y="831453"/>
            <a:ext cx="261423" cy="101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589410" y="886874"/>
            <a:ext cx="20795" cy="10012"/>
          </a:xfrm>
          <a:custGeom>
            <a:avLst/>
            <a:gdLst/>
            <a:ahLst/>
            <a:cxnLst/>
            <a:rect l="l" t="t" r="r" b="b"/>
            <a:pathLst>
              <a:path w="34290" h="16509">
                <a:moveTo>
                  <a:pt x="0" y="0"/>
                </a:moveTo>
                <a:lnTo>
                  <a:pt x="34030" y="0"/>
                </a:lnTo>
                <a:lnTo>
                  <a:pt x="34030" y="16365"/>
                </a:lnTo>
                <a:lnTo>
                  <a:pt x="0" y="16365"/>
                </a:lnTo>
                <a:lnTo>
                  <a:pt x="0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45508" y="837241"/>
            <a:ext cx="152799" cy="95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6566" y="5997801"/>
            <a:ext cx="425911" cy="159417"/>
          </a:xfrm>
          <a:custGeom>
            <a:avLst/>
            <a:gdLst/>
            <a:ahLst/>
            <a:cxnLst/>
            <a:rect l="l" t="t" r="r" b="b"/>
            <a:pathLst>
              <a:path w="702310" h="262890">
                <a:moveTo>
                  <a:pt x="0" y="262882"/>
                </a:moveTo>
                <a:lnTo>
                  <a:pt x="15686" y="218843"/>
                </a:lnTo>
                <a:lnTo>
                  <a:pt x="37424" y="177039"/>
                </a:lnTo>
                <a:lnTo>
                  <a:pt x="64999" y="137963"/>
                </a:lnTo>
                <a:lnTo>
                  <a:pt x="98195" y="102112"/>
                </a:lnTo>
                <a:lnTo>
                  <a:pt x="152543" y="59275"/>
                </a:lnTo>
                <a:lnTo>
                  <a:pt x="213794" y="27213"/>
                </a:lnTo>
                <a:lnTo>
                  <a:pt x="281241" y="6833"/>
                </a:lnTo>
                <a:lnTo>
                  <a:pt x="350847" y="0"/>
                </a:lnTo>
                <a:lnTo>
                  <a:pt x="385885" y="1712"/>
                </a:lnTo>
                <a:lnTo>
                  <a:pt x="454599" y="15341"/>
                </a:lnTo>
                <a:lnTo>
                  <a:pt x="519411" y="41867"/>
                </a:lnTo>
                <a:lnTo>
                  <a:pt x="577298" y="79377"/>
                </a:lnTo>
                <a:lnTo>
                  <a:pt x="636759" y="137963"/>
                </a:lnTo>
                <a:lnTo>
                  <a:pt x="664330" y="177039"/>
                </a:lnTo>
                <a:lnTo>
                  <a:pt x="686066" y="218843"/>
                </a:lnTo>
                <a:lnTo>
                  <a:pt x="701748" y="262882"/>
                </a:lnTo>
                <a:lnTo>
                  <a:pt x="569228" y="262882"/>
                </a:lnTo>
                <a:lnTo>
                  <a:pt x="569228" y="221741"/>
                </a:lnTo>
                <a:lnTo>
                  <a:pt x="569228" y="140152"/>
                </a:lnTo>
                <a:lnTo>
                  <a:pt x="487817" y="140152"/>
                </a:lnTo>
                <a:lnTo>
                  <a:pt x="199009" y="140152"/>
                </a:lnTo>
                <a:lnTo>
                  <a:pt x="117556" y="140152"/>
                </a:lnTo>
                <a:lnTo>
                  <a:pt x="117556" y="221741"/>
                </a:lnTo>
                <a:lnTo>
                  <a:pt x="117556" y="262882"/>
                </a:lnTo>
                <a:lnTo>
                  <a:pt x="0" y="262882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723" y="5948324"/>
            <a:ext cx="539513" cy="258763"/>
          </a:xfrm>
          <a:custGeom>
            <a:avLst/>
            <a:gdLst/>
            <a:ahLst/>
            <a:cxnLst/>
            <a:rect l="l" t="t" r="r" b="b"/>
            <a:pathLst>
              <a:path w="889635" h="426720">
                <a:moveTo>
                  <a:pt x="444562" y="0"/>
                </a:moveTo>
                <a:lnTo>
                  <a:pt x="397995" y="2489"/>
                </a:lnTo>
                <a:lnTo>
                  <a:pt x="352541" y="9789"/>
                </a:lnTo>
                <a:lnTo>
                  <a:pt x="308501" y="21642"/>
                </a:lnTo>
                <a:lnTo>
                  <a:pt x="266177" y="37793"/>
                </a:lnTo>
                <a:lnTo>
                  <a:pt x="225869" y="57988"/>
                </a:lnTo>
                <a:lnTo>
                  <a:pt x="187879" y="81970"/>
                </a:lnTo>
                <a:lnTo>
                  <a:pt x="152509" y="109485"/>
                </a:lnTo>
                <a:lnTo>
                  <a:pt x="120059" y="140276"/>
                </a:lnTo>
                <a:lnTo>
                  <a:pt x="90831" y="174088"/>
                </a:lnTo>
                <a:lnTo>
                  <a:pt x="65126" y="210666"/>
                </a:lnTo>
                <a:lnTo>
                  <a:pt x="43247" y="249754"/>
                </a:lnTo>
                <a:lnTo>
                  <a:pt x="25493" y="291097"/>
                </a:lnTo>
                <a:lnTo>
                  <a:pt x="12166" y="334440"/>
                </a:lnTo>
                <a:lnTo>
                  <a:pt x="3568" y="379527"/>
                </a:lnTo>
                <a:lnTo>
                  <a:pt x="0" y="426102"/>
                </a:lnTo>
                <a:lnTo>
                  <a:pt x="81432" y="426102"/>
                </a:lnTo>
                <a:lnTo>
                  <a:pt x="292724" y="426102"/>
                </a:lnTo>
                <a:lnTo>
                  <a:pt x="292724" y="303352"/>
                </a:lnTo>
                <a:lnTo>
                  <a:pt x="581532" y="303352"/>
                </a:lnTo>
                <a:lnTo>
                  <a:pt x="581532" y="426102"/>
                </a:lnTo>
                <a:lnTo>
                  <a:pt x="807734" y="426102"/>
                </a:lnTo>
                <a:lnTo>
                  <a:pt x="889208" y="426102"/>
                </a:lnTo>
                <a:lnTo>
                  <a:pt x="885633" y="379527"/>
                </a:lnTo>
                <a:lnTo>
                  <a:pt x="877030" y="334440"/>
                </a:lnTo>
                <a:lnTo>
                  <a:pt x="863700" y="291097"/>
                </a:lnTo>
                <a:lnTo>
                  <a:pt x="845945" y="249754"/>
                </a:lnTo>
                <a:lnTo>
                  <a:pt x="824064" y="210666"/>
                </a:lnTo>
                <a:lnTo>
                  <a:pt x="798359" y="174088"/>
                </a:lnTo>
                <a:lnTo>
                  <a:pt x="769131" y="140276"/>
                </a:lnTo>
                <a:lnTo>
                  <a:pt x="736680" y="109485"/>
                </a:lnTo>
                <a:lnTo>
                  <a:pt x="701307" y="81970"/>
                </a:lnTo>
                <a:lnTo>
                  <a:pt x="663314" y="57988"/>
                </a:lnTo>
                <a:lnTo>
                  <a:pt x="623000" y="37793"/>
                </a:lnTo>
                <a:lnTo>
                  <a:pt x="580667" y="21642"/>
                </a:lnTo>
                <a:lnTo>
                  <a:pt x="536616" y="9789"/>
                </a:lnTo>
                <a:lnTo>
                  <a:pt x="491147" y="2489"/>
                </a:lnTo>
                <a:lnTo>
                  <a:pt x="444562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568" y="6280354"/>
            <a:ext cx="425911" cy="159802"/>
          </a:xfrm>
          <a:custGeom>
            <a:avLst/>
            <a:gdLst/>
            <a:ahLst/>
            <a:cxnLst/>
            <a:rect l="l" t="t" r="r" b="b"/>
            <a:pathLst>
              <a:path w="702310" h="263525">
                <a:moveTo>
                  <a:pt x="569228" y="0"/>
                </a:moveTo>
                <a:lnTo>
                  <a:pt x="701737" y="0"/>
                </a:lnTo>
                <a:lnTo>
                  <a:pt x="686057" y="44031"/>
                </a:lnTo>
                <a:lnTo>
                  <a:pt x="664324" y="85839"/>
                </a:lnTo>
                <a:lnTo>
                  <a:pt x="636753" y="124919"/>
                </a:lnTo>
                <a:lnTo>
                  <a:pt x="603562" y="160769"/>
                </a:lnTo>
                <a:lnTo>
                  <a:pt x="549204" y="203585"/>
                </a:lnTo>
                <a:lnTo>
                  <a:pt x="488006" y="235626"/>
                </a:lnTo>
                <a:lnTo>
                  <a:pt x="420508" y="256038"/>
                </a:lnTo>
                <a:lnTo>
                  <a:pt x="350827" y="262902"/>
                </a:lnTo>
                <a:lnTo>
                  <a:pt x="315827" y="261181"/>
                </a:lnTo>
                <a:lnTo>
                  <a:pt x="247179" y="247508"/>
                </a:lnTo>
                <a:lnTo>
                  <a:pt x="182351" y="220985"/>
                </a:lnTo>
                <a:lnTo>
                  <a:pt x="124473" y="183492"/>
                </a:lnTo>
                <a:lnTo>
                  <a:pt x="64994" y="124919"/>
                </a:lnTo>
                <a:lnTo>
                  <a:pt x="37420" y="85839"/>
                </a:lnTo>
                <a:lnTo>
                  <a:pt x="15684" y="44031"/>
                </a:lnTo>
                <a:lnTo>
                  <a:pt x="0" y="0"/>
                </a:lnTo>
                <a:lnTo>
                  <a:pt x="117546" y="0"/>
                </a:lnTo>
                <a:lnTo>
                  <a:pt x="117546" y="41140"/>
                </a:lnTo>
                <a:lnTo>
                  <a:pt x="117546" y="122729"/>
                </a:lnTo>
                <a:lnTo>
                  <a:pt x="199009" y="122729"/>
                </a:lnTo>
                <a:lnTo>
                  <a:pt x="487817" y="122729"/>
                </a:lnTo>
                <a:lnTo>
                  <a:pt x="569228" y="122729"/>
                </a:lnTo>
                <a:lnTo>
                  <a:pt x="569228" y="41140"/>
                </a:lnTo>
                <a:lnTo>
                  <a:pt x="569228" y="0"/>
                </a:lnTo>
                <a:close/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9725" y="6230866"/>
            <a:ext cx="539513" cy="258378"/>
          </a:xfrm>
          <a:custGeom>
            <a:avLst/>
            <a:gdLst/>
            <a:ahLst/>
            <a:cxnLst/>
            <a:rect l="l" t="t" r="r" b="b"/>
            <a:pathLst>
              <a:path w="889635" h="426084">
                <a:moveTo>
                  <a:pt x="889187" y="0"/>
                </a:moveTo>
                <a:lnTo>
                  <a:pt x="581532" y="0"/>
                </a:lnTo>
                <a:lnTo>
                  <a:pt x="581532" y="122750"/>
                </a:lnTo>
                <a:lnTo>
                  <a:pt x="292724" y="122750"/>
                </a:lnTo>
                <a:lnTo>
                  <a:pt x="292724" y="0"/>
                </a:lnTo>
                <a:lnTo>
                  <a:pt x="0" y="0"/>
                </a:lnTo>
                <a:lnTo>
                  <a:pt x="2853" y="41074"/>
                </a:lnTo>
                <a:lnTo>
                  <a:pt x="9633" y="81034"/>
                </a:lnTo>
                <a:lnTo>
                  <a:pt x="9716" y="81191"/>
                </a:lnTo>
                <a:lnTo>
                  <a:pt x="9716" y="81379"/>
                </a:lnTo>
                <a:lnTo>
                  <a:pt x="9716" y="81610"/>
                </a:lnTo>
                <a:lnTo>
                  <a:pt x="22267" y="126110"/>
                </a:lnTo>
                <a:lnTo>
                  <a:pt x="39464" y="168597"/>
                </a:lnTo>
                <a:lnTo>
                  <a:pt x="60988" y="208800"/>
                </a:lnTo>
                <a:lnTo>
                  <a:pt x="86525" y="246452"/>
                </a:lnTo>
                <a:lnTo>
                  <a:pt x="115756" y="281282"/>
                </a:lnTo>
                <a:lnTo>
                  <a:pt x="148363" y="313022"/>
                </a:lnTo>
                <a:lnTo>
                  <a:pt x="184031" y="341403"/>
                </a:lnTo>
                <a:lnTo>
                  <a:pt x="222442" y="366156"/>
                </a:lnTo>
                <a:lnTo>
                  <a:pt x="263279" y="387011"/>
                </a:lnTo>
                <a:lnTo>
                  <a:pt x="306224" y="403701"/>
                </a:lnTo>
                <a:lnTo>
                  <a:pt x="350961" y="415955"/>
                </a:lnTo>
                <a:lnTo>
                  <a:pt x="397172" y="423504"/>
                </a:lnTo>
                <a:lnTo>
                  <a:pt x="444541" y="426081"/>
                </a:lnTo>
                <a:lnTo>
                  <a:pt x="491928" y="423504"/>
                </a:lnTo>
                <a:lnTo>
                  <a:pt x="538155" y="415955"/>
                </a:lnTo>
                <a:lnTo>
                  <a:pt x="582906" y="403701"/>
                </a:lnTo>
                <a:lnTo>
                  <a:pt x="625864" y="387011"/>
                </a:lnTo>
                <a:lnTo>
                  <a:pt x="666709" y="366156"/>
                </a:lnTo>
                <a:lnTo>
                  <a:pt x="705127" y="341403"/>
                </a:lnTo>
                <a:lnTo>
                  <a:pt x="740798" y="313022"/>
                </a:lnTo>
                <a:lnTo>
                  <a:pt x="773407" y="281282"/>
                </a:lnTo>
                <a:lnTo>
                  <a:pt x="802635" y="246452"/>
                </a:lnTo>
                <a:lnTo>
                  <a:pt x="828165" y="208800"/>
                </a:lnTo>
                <a:lnTo>
                  <a:pt x="849680" y="168597"/>
                </a:lnTo>
                <a:lnTo>
                  <a:pt x="866863" y="126110"/>
                </a:lnTo>
                <a:lnTo>
                  <a:pt x="879397" y="81610"/>
                </a:lnTo>
                <a:lnTo>
                  <a:pt x="879428" y="81379"/>
                </a:lnTo>
                <a:lnTo>
                  <a:pt x="879481" y="81191"/>
                </a:lnTo>
                <a:lnTo>
                  <a:pt x="879512" y="81034"/>
                </a:lnTo>
                <a:lnTo>
                  <a:pt x="883380" y="61201"/>
                </a:lnTo>
                <a:lnTo>
                  <a:pt x="886297" y="41074"/>
                </a:lnTo>
                <a:lnTo>
                  <a:pt x="888241" y="20668"/>
                </a:lnTo>
                <a:lnTo>
                  <a:pt x="889187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25525" y="6362253"/>
            <a:ext cx="10826850" cy="0"/>
          </a:xfrm>
          <a:custGeom>
            <a:avLst/>
            <a:gdLst/>
            <a:ahLst/>
            <a:cxnLst/>
            <a:rect l="l" t="t" r="r" b="b"/>
            <a:pathLst>
              <a:path w="17853025">
                <a:moveTo>
                  <a:pt x="0" y="0"/>
                </a:moveTo>
                <a:lnTo>
                  <a:pt x="17852859" y="0"/>
                </a:lnTo>
              </a:path>
            </a:pathLst>
          </a:custGeom>
          <a:ln w="20941">
            <a:solidFill>
              <a:srgbClr val="D42D28"/>
            </a:solidFill>
          </a:ln>
        </p:spPr>
        <p:txBody>
          <a:bodyPr wrap="square" lIns="0" tIns="0" rIns="0" bIns="0" rtlCol="0"/>
          <a:lstStyle/>
          <a:p>
            <a:pPr defTabSz="55421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0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2012A17-D6AA-4841-B9F7-EFFDE409BA5D}"/>
              </a:ext>
            </a:extLst>
          </p:cNvPr>
          <p:cNvSpPr/>
          <p:nvPr/>
        </p:nvSpPr>
        <p:spPr>
          <a:xfrm>
            <a:off x="6833019" y="1593560"/>
            <a:ext cx="826898" cy="39904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8" name="Rectángulo 38">
            <a:extLst>
              <a:ext uri="{FF2B5EF4-FFF2-40B4-BE49-F238E27FC236}">
                <a16:creationId xmlns:a16="http://schemas.microsoft.com/office/drawing/2014/main" xmlns="" id="{651BA7A4-BC1D-4AAA-9BC3-3742892E800E}"/>
              </a:ext>
            </a:extLst>
          </p:cNvPr>
          <p:cNvSpPr/>
          <p:nvPr/>
        </p:nvSpPr>
        <p:spPr>
          <a:xfrm>
            <a:off x="338373" y="835310"/>
            <a:ext cx="8013094" cy="538496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PE" sz="2700" cap="small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ESTANDARDIZACIÓN </a:t>
            </a:r>
            <a:r>
              <a:rPr lang="es-ES" altLang="es-PE" sz="2700" cap="small" dirty="0">
                <a:solidFill>
                  <a:srgbClr val="E7E6E6">
                    <a:lumMod val="50000"/>
                  </a:srgbClr>
                </a:solidFill>
                <a:latin typeface="SenticoSansDT Light" charset="0"/>
                <a:ea typeface="SenticoSansDT Light" charset="0"/>
                <a:cs typeface="SenticoSansDT Light" charset="0"/>
              </a:rPr>
              <a:t>DE CONTRATOS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2B552B67-8F00-43B4-A0E3-E4211CDC5645}"/>
              </a:ext>
            </a:extLst>
          </p:cNvPr>
          <p:cNvSpPr txBox="1"/>
          <p:nvPr/>
        </p:nvSpPr>
        <p:spPr>
          <a:xfrm>
            <a:off x="1376776" y="1625299"/>
            <a:ext cx="4413651" cy="391977"/>
          </a:xfrm>
          <a:prstGeom prst="rect">
            <a:avLst/>
          </a:prstGeom>
          <a:noFill/>
        </p:spPr>
        <p:txBody>
          <a:bodyPr lIns="0" tIns="126234" rIns="0" bIns="0">
            <a:spAutoFit/>
          </a:bodyPr>
          <a:lstStyle/>
          <a:p>
            <a:pPr algn="ctr" defTabSz="1216711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OBJETIVOS DE CLAUSULAS ESTANDAR</a:t>
            </a:r>
            <a:endParaRPr lang="es-PE" sz="160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  <a:p>
            <a:pPr algn="ctr" defTabSz="1216711" eaLnBrk="1" fontAlgn="auto" hangingPunct="1">
              <a:lnSpc>
                <a:spcPts val="841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solidFill>
                <a:prstClr val="white"/>
              </a:solidFill>
              <a:latin typeface="SenticoSansD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5BB92E6-7E0A-4E3E-A1E1-B0ED8E2159D4}"/>
              </a:ext>
            </a:extLst>
          </p:cNvPr>
          <p:cNvSpPr txBox="1"/>
          <p:nvPr/>
        </p:nvSpPr>
        <p:spPr>
          <a:xfrm>
            <a:off x="6932415" y="1667576"/>
            <a:ext cx="727502" cy="3812820"/>
          </a:xfrm>
          <a:prstGeom prst="rect">
            <a:avLst/>
          </a:prstGeom>
          <a:noFill/>
        </p:spPr>
        <p:txBody>
          <a:bodyPr lIns="121683" tIns="60840" rIns="121683" bIns="60840">
            <a:spAutoFit/>
          </a:bodyPr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F</a:t>
            </a:r>
          </a:p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A</a:t>
            </a:r>
          </a:p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S</a:t>
            </a:r>
          </a:p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E</a:t>
            </a:r>
          </a:p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S</a:t>
            </a:r>
          </a:p>
        </p:txBody>
      </p:sp>
      <p:pic>
        <p:nvPicPr>
          <p:cNvPr id="21511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55" y="2031305"/>
            <a:ext cx="3931354" cy="37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936" y="1675316"/>
            <a:ext cx="3808811" cy="380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990578" y="5745290"/>
            <a:ext cx="10668786" cy="41199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rtlCol="0" anchor="ctr"/>
          <a:lstStyle/>
          <a:p>
            <a:pPr algn="ctr" defTabSz="1214728"/>
            <a:r>
              <a:rPr lang="es-ES" sz="1600" dirty="0">
                <a:solidFill>
                  <a:prstClr val="white">
                    <a:lumMod val="50000"/>
                  </a:prstClr>
                </a:solidFill>
                <a:latin typeface="SenticoSansDT" charset="0"/>
                <a:ea typeface="SenticoSansDT" charset="0"/>
                <a:cs typeface="SenticoSansDT" charset="0"/>
              </a:rPr>
              <a:t>Se desarrollaran contratos estándar por mecanismo de pago por disponibilidad, RPI y mecanismos híbridos.</a:t>
            </a: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457201" y="326732"/>
            <a:ext cx="5682412" cy="39893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4300" b="0" i="0">
                <a:solidFill>
                  <a:srgbClr val="6D6E70"/>
                </a:solidFill>
                <a:latin typeface="SenticoSansDT-Light"/>
                <a:ea typeface="+mj-ea"/>
                <a:cs typeface="SenticoSansDT-Light"/>
              </a:defRPr>
            </a:lvl1pPr>
          </a:lstStyle>
          <a:p>
            <a:pPr marL="22708" defTabSz="913973" eaLnBrk="1" fontAlgn="auto" hangingPunct="1">
              <a:lnSpc>
                <a:spcPts val="3044"/>
              </a:lnSpc>
              <a:spcBef>
                <a:spcPts val="79"/>
              </a:spcBef>
              <a:spcAft>
                <a:spcPts val="0"/>
              </a:spcAft>
            </a:pPr>
            <a:r>
              <a:rPr lang="es-PE" sz="3100" b="1" kern="0" spc="6" dirty="0">
                <a:latin typeface="SenticoSansDT"/>
                <a:cs typeface="SenticoSansDT"/>
              </a:rPr>
              <a:t>1. CENTRO DE</a:t>
            </a:r>
            <a:r>
              <a:rPr lang="es-PE" sz="3100" b="1" kern="0" spc="-9" dirty="0">
                <a:latin typeface="SenticoSansDT"/>
                <a:cs typeface="SenticoSansDT"/>
              </a:rPr>
              <a:t> </a:t>
            </a:r>
            <a:r>
              <a:rPr lang="es-PE" sz="3100" b="1" kern="0" spc="3" dirty="0">
                <a:latin typeface="SenticoSansDT"/>
                <a:cs typeface="SenticoSansDT"/>
              </a:rPr>
              <a:t>EXCELENCIA</a:t>
            </a:r>
            <a:endParaRPr lang="es-PE" sz="3100" kern="0" dirty="0">
              <a:latin typeface="SenticoSansDT"/>
              <a:cs typeface="SenticoSansDT"/>
            </a:endParaRPr>
          </a:p>
        </p:txBody>
      </p:sp>
    </p:spTree>
    <p:extLst>
      <p:ext uri="{BB962C8B-B14F-4D97-AF65-F5344CB8AC3E}">
        <p14:creationId xmlns:p14="http://schemas.microsoft.com/office/powerpoint/2010/main" val="3067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73741" y="818393"/>
            <a:ext cx="7285593" cy="554054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PE" sz="2700" b="1" cap="all" dirty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control</a:t>
            </a:r>
            <a:r>
              <a:rPr lang="es-ES" altLang="es-PE" sz="2700" cap="all" dirty="0">
                <a:solidFill>
                  <a:srgbClr val="636462"/>
                </a:solidFill>
                <a:latin typeface="SenticoSansDT Light" charset="0"/>
                <a:ea typeface="SenticoSansDT Light" charset="0"/>
                <a:cs typeface="SenticoSansDT Light" charset="0"/>
              </a:rPr>
              <a:t> de calidad </a:t>
            </a:r>
          </a:p>
        </p:txBody>
      </p:sp>
      <p:sp>
        <p:nvSpPr>
          <p:cNvPr id="28" name="Hexagon 4"/>
          <p:cNvSpPr/>
          <p:nvPr/>
        </p:nvSpPr>
        <p:spPr>
          <a:xfrm rot="16200000">
            <a:off x="4907501" y="3731371"/>
            <a:ext cx="1243449" cy="1106056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4298B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121683" tIns="60840" rIns="121683" bIns="60840" anchor="ctr"/>
          <a:lstStyle/>
          <a:p>
            <a:pPr algn="ctr"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kern="0" dirty="0">
              <a:solidFill>
                <a:prstClr val="black"/>
              </a:solidFill>
            </a:endParaRPr>
          </a:p>
        </p:txBody>
      </p:sp>
      <p:sp>
        <p:nvSpPr>
          <p:cNvPr id="29" name="Hexagon 7"/>
          <p:cNvSpPr/>
          <p:nvPr/>
        </p:nvSpPr>
        <p:spPr>
          <a:xfrm rot="16200000">
            <a:off x="5501769" y="2680365"/>
            <a:ext cx="1243449" cy="1106057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15533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21683" tIns="60840" rIns="121683" bIns="60840" anchor="ctr"/>
          <a:lstStyle/>
          <a:p>
            <a:pPr algn="ctr"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kern="0" dirty="0">
              <a:solidFill>
                <a:prstClr val="black"/>
              </a:solidFill>
            </a:endParaRPr>
          </a:p>
        </p:txBody>
      </p:sp>
      <p:sp>
        <p:nvSpPr>
          <p:cNvPr id="31" name="Hexagon 9"/>
          <p:cNvSpPr/>
          <p:nvPr/>
        </p:nvSpPr>
        <p:spPr>
          <a:xfrm rot="16200000">
            <a:off x="6117184" y="3718683"/>
            <a:ext cx="1243449" cy="1106056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FF671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121683" tIns="60840" rIns="121683" bIns="60840" anchor="ctr"/>
          <a:lstStyle/>
          <a:p>
            <a:pPr algn="ctr"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kern="0" dirty="0">
              <a:solidFill>
                <a:prstClr val="black"/>
              </a:solidFill>
            </a:endParaRPr>
          </a:p>
        </p:txBody>
      </p:sp>
      <p:sp>
        <p:nvSpPr>
          <p:cNvPr id="22533" name="Text Placeholder 14"/>
          <p:cNvSpPr txBox="1">
            <a:spLocks/>
          </p:cNvSpPr>
          <p:nvPr/>
        </p:nvSpPr>
        <p:spPr bwMode="auto">
          <a:xfrm>
            <a:off x="7482271" y="4047553"/>
            <a:ext cx="1370410" cy="4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216837" eaLnBrk="1" hangingPunct="1">
              <a:lnSpc>
                <a:spcPct val="90000"/>
              </a:lnSpc>
            </a:pPr>
            <a:r>
              <a:rPr lang="es-PE" altLang="es-ES_tradnl" sz="1600">
                <a:solidFill>
                  <a:prstClr val="black"/>
                </a:solidFill>
                <a:latin typeface="SenticoSansDT Light" charset="0"/>
              </a:rPr>
              <a:t>Comités Especiales</a:t>
            </a:r>
          </a:p>
        </p:txBody>
      </p:sp>
      <p:sp>
        <p:nvSpPr>
          <p:cNvPr id="22534" name="Text Placeholder 14"/>
          <p:cNvSpPr txBox="1">
            <a:spLocks/>
          </p:cNvSpPr>
          <p:nvPr/>
        </p:nvSpPr>
        <p:spPr bwMode="auto">
          <a:xfrm>
            <a:off x="4119690" y="4975912"/>
            <a:ext cx="1372526" cy="44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216837" eaLnBrk="1" hangingPunct="1">
              <a:lnSpc>
                <a:spcPct val="90000"/>
              </a:lnSpc>
            </a:pPr>
            <a:r>
              <a:rPr lang="es-PE" altLang="es-ES_tradnl" sz="1600">
                <a:solidFill>
                  <a:prstClr val="black"/>
                </a:solidFill>
                <a:latin typeface="SenticoSansDT Light" charset="0"/>
              </a:rPr>
              <a:t>Directores de Proyecto</a:t>
            </a:r>
          </a:p>
        </p:txBody>
      </p:sp>
      <p:sp>
        <p:nvSpPr>
          <p:cNvPr id="22535" name="Text Placeholder 14"/>
          <p:cNvSpPr txBox="1">
            <a:spLocks/>
          </p:cNvSpPr>
          <p:nvPr/>
        </p:nvSpPr>
        <p:spPr bwMode="auto">
          <a:xfrm>
            <a:off x="3170153" y="3855117"/>
            <a:ext cx="174473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216837" eaLnBrk="1" hangingPunct="1">
              <a:lnSpc>
                <a:spcPct val="90000"/>
              </a:lnSpc>
            </a:pPr>
            <a:r>
              <a:rPr lang="es-PE" altLang="es-ES_tradnl" sz="1600">
                <a:solidFill>
                  <a:prstClr val="black"/>
                </a:solidFill>
                <a:latin typeface="SenticoSansDT Light" charset="0"/>
              </a:rPr>
              <a:t>Dirección de Portafolio / Especial de Proyectos</a:t>
            </a:r>
          </a:p>
        </p:txBody>
      </p:sp>
      <p:sp>
        <p:nvSpPr>
          <p:cNvPr id="22536" name="Text Placeholder 14"/>
          <p:cNvSpPr txBox="1">
            <a:spLocks/>
          </p:cNvSpPr>
          <p:nvPr/>
        </p:nvSpPr>
        <p:spPr bwMode="auto">
          <a:xfrm>
            <a:off x="4119690" y="2971169"/>
            <a:ext cx="1372526" cy="4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216837" eaLnBrk="1" hangingPunct="1">
              <a:lnSpc>
                <a:spcPct val="90000"/>
              </a:lnSpc>
            </a:pPr>
            <a:r>
              <a:rPr lang="es-PE" altLang="es-ES_tradnl" sz="1600">
                <a:solidFill>
                  <a:prstClr val="black"/>
                </a:solidFill>
                <a:latin typeface="SenticoSansDT Light" charset="0"/>
              </a:rPr>
              <a:t>Dirección Ejecutiva</a:t>
            </a:r>
          </a:p>
        </p:txBody>
      </p:sp>
      <p:sp>
        <p:nvSpPr>
          <p:cNvPr id="36" name="Freeform 67"/>
          <p:cNvSpPr/>
          <p:nvPr/>
        </p:nvSpPr>
        <p:spPr>
          <a:xfrm>
            <a:off x="5316689" y="4079273"/>
            <a:ext cx="410277" cy="420826"/>
          </a:xfrm>
          <a:custGeom>
            <a:avLst/>
            <a:gdLst/>
            <a:ahLst/>
            <a:cxnLst/>
            <a:rect l="l" t="t" r="r" b="b"/>
            <a:pathLst>
              <a:path w="284278" h="296442">
                <a:moveTo>
                  <a:pt x="114300" y="65315"/>
                </a:moveTo>
                <a:lnTo>
                  <a:pt x="125185" y="65315"/>
                </a:lnTo>
                <a:cubicBezTo>
                  <a:pt x="126659" y="65315"/>
                  <a:pt x="127935" y="65853"/>
                  <a:pt x="129012" y="66931"/>
                </a:cubicBezTo>
                <a:cubicBezTo>
                  <a:pt x="130090" y="68008"/>
                  <a:pt x="130628" y="69283"/>
                  <a:pt x="130628" y="70758"/>
                </a:cubicBezTo>
                <a:lnTo>
                  <a:pt x="130628" y="81210"/>
                </a:lnTo>
                <a:lnTo>
                  <a:pt x="131878" y="84171"/>
                </a:lnTo>
                <a:lnTo>
                  <a:pt x="131878" y="108858"/>
                </a:lnTo>
                <a:lnTo>
                  <a:pt x="168728" y="108858"/>
                </a:lnTo>
                <a:cubicBezTo>
                  <a:pt x="170202" y="108858"/>
                  <a:pt x="171478" y="109396"/>
                  <a:pt x="172555" y="110473"/>
                </a:cubicBezTo>
                <a:cubicBezTo>
                  <a:pt x="173632" y="111551"/>
                  <a:pt x="174171" y="112826"/>
                  <a:pt x="174171" y="114300"/>
                </a:cubicBezTo>
                <a:lnTo>
                  <a:pt x="174171" y="124753"/>
                </a:lnTo>
                <a:lnTo>
                  <a:pt x="175421" y="127713"/>
                </a:lnTo>
                <a:lnTo>
                  <a:pt x="175421" y="138599"/>
                </a:lnTo>
                <a:cubicBezTo>
                  <a:pt x="175421" y="140073"/>
                  <a:pt x="174882" y="141349"/>
                  <a:pt x="173805" y="142426"/>
                </a:cubicBezTo>
                <a:cubicBezTo>
                  <a:pt x="172728" y="143503"/>
                  <a:pt x="171452" y="144042"/>
                  <a:pt x="169978" y="144042"/>
                </a:cubicBezTo>
                <a:lnTo>
                  <a:pt x="131878" y="144042"/>
                </a:lnTo>
                <a:lnTo>
                  <a:pt x="131878" y="182142"/>
                </a:lnTo>
                <a:cubicBezTo>
                  <a:pt x="131878" y="183616"/>
                  <a:pt x="131340" y="184892"/>
                  <a:pt x="130262" y="185969"/>
                </a:cubicBezTo>
                <a:cubicBezTo>
                  <a:pt x="129185" y="187046"/>
                  <a:pt x="127909" y="187585"/>
                  <a:pt x="126435" y="187585"/>
                </a:cubicBezTo>
                <a:lnTo>
                  <a:pt x="115550" y="187585"/>
                </a:lnTo>
                <a:cubicBezTo>
                  <a:pt x="114075" y="187585"/>
                  <a:pt x="112800" y="187046"/>
                  <a:pt x="111723" y="185969"/>
                </a:cubicBezTo>
                <a:cubicBezTo>
                  <a:pt x="110645" y="184892"/>
                  <a:pt x="110107" y="183616"/>
                  <a:pt x="110107" y="182142"/>
                </a:cubicBezTo>
                <a:lnTo>
                  <a:pt x="110107" y="171689"/>
                </a:lnTo>
                <a:lnTo>
                  <a:pt x="108857" y="168729"/>
                </a:lnTo>
                <a:lnTo>
                  <a:pt x="108857" y="144042"/>
                </a:lnTo>
                <a:lnTo>
                  <a:pt x="72007" y="144042"/>
                </a:lnTo>
                <a:cubicBezTo>
                  <a:pt x="70533" y="144042"/>
                  <a:pt x="69257" y="143503"/>
                  <a:pt x="68180" y="142426"/>
                </a:cubicBezTo>
                <a:cubicBezTo>
                  <a:pt x="67102" y="141349"/>
                  <a:pt x="66564" y="140073"/>
                  <a:pt x="66564" y="138599"/>
                </a:cubicBezTo>
                <a:lnTo>
                  <a:pt x="66564" y="128147"/>
                </a:lnTo>
                <a:lnTo>
                  <a:pt x="65314" y="125186"/>
                </a:lnTo>
                <a:lnTo>
                  <a:pt x="65314" y="114300"/>
                </a:lnTo>
                <a:cubicBezTo>
                  <a:pt x="65314" y="112826"/>
                  <a:pt x="65852" y="111551"/>
                  <a:pt x="66930" y="110473"/>
                </a:cubicBezTo>
                <a:cubicBezTo>
                  <a:pt x="68007" y="109396"/>
                  <a:pt x="69283" y="108858"/>
                  <a:pt x="70757" y="108858"/>
                </a:cubicBezTo>
                <a:lnTo>
                  <a:pt x="108857" y="108858"/>
                </a:lnTo>
                <a:lnTo>
                  <a:pt x="108857" y="70758"/>
                </a:lnTo>
                <a:cubicBezTo>
                  <a:pt x="108857" y="69283"/>
                  <a:pt x="109395" y="68008"/>
                  <a:pt x="110473" y="66931"/>
                </a:cubicBezTo>
                <a:cubicBezTo>
                  <a:pt x="111550" y="65853"/>
                  <a:pt x="112825" y="65315"/>
                  <a:pt x="114300" y="65315"/>
                </a:cubicBezTo>
                <a:close/>
                <a:moveTo>
                  <a:pt x="120992" y="56956"/>
                </a:moveTo>
                <a:cubicBezTo>
                  <a:pt x="100015" y="56956"/>
                  <a:pt x="82070" y="64412"/>
                  <a:pt x="67159" y="79323"/>
                </a:cubicBezTo>
                <a:cubicBezTo>
                  <a:pt x="59704" y="86779"/>
                  <a:pt x="54112" y="94993"/>
                  <a:pt x="50384" y="103965"/>
                </a:cubicBezTo>
                <a:lnTo>
                  <a:pt x="45452" y="129713"/>
                </a:lnTo>
                <a:lnTo>
                  <a:pt x="49134" y="148935"/>
                </a:lnTo>
                <a:cubicBezTo>
                  <a:pt x="52862" y="157907"/>
                  <a:pt x="58454" y="166121"/>
                  <a:pt x="65909" y="173577"/>
                </a:cubicBezTo>
                <a:cubicBezTo>
                  <a:pt x="80820" y="188488"/>
                  <a:pt x="98765" y="195943"/>
                  <a:pt x="119742" y="195943"/>
                </a:cubicBezTo>
                <a:cubicBezTo>
                  <a:pt x="140720" y="195943"/>
                  <a:pt x="158665" y="188488"/>
                  <a:pt x="173576" y="173577"/>
                </a:cubicBezTo>
                <a:cubicBezTo>
                  <a:pt x="181031" y="166121"/>
                  <a:pt x="186623" y="157907"/>
                  <a:pt x="190351" y="148935"/>
                </a:cubicBezTo>
                <a:lnTo>
                  <a:pt x="195283" y="123187"/>
                </a:lnTo>
                <a:lnTo>
                  <a:pt x="191601" y="103965"/>
                </a:lnTo>
                <a:cubicBezTo>
                  <a:pt x="187873" y="94993"/>
                  <a:pt x="182281" y="86779"/>
                  <a:pt x="174826" y="79323"/>
                </a:cubicBezTo>
                <a:cubicBezTo>
                  <a:pt x="159915" y="64412"/>
                  <a:pt x="141970" y="56956"/>
                  <a:pt x="120992" y="56956"/>
                </a:cubicBezTo>
                <a:close/>
                <a:moveTo>
                  <a:pt x="119742" y="0"/>
                </a:moveTo>
                <a:cubicBezTo>
                  <a:pt x="135958" y="0"/>
                  <a:pt x="151464" y="3147"/>
                  <a:pt x="166262" y="9440"/>
                </a:cubicBezTo>
                <a:cubicBezTo>
                  <a:pt x="181060" y="15734"/>
                  <a:pt x="193816" y="24238"/>
                  <a:pt x="204532" y="34954"/>
                </a:cubicBezTo>
                <a:cubicBezTo>
                  <a:pt x="215248" y="45669"/>
                  <a:pt x="223752" y="58426"/>
                  <a:pt x="230045" y="73224"/>
                </a:cubicBezTo>
                <a:cubicBezTo>
                  <a:pt x="236339" y="88022"/>
                  <a:pt x="239485" y="103528"/>
                  <a:pt x="239485" y="119743"/>
                </a:cubicBezTo>
                <a:lnTo>
                  <a:pt x="238865" y="123940"/>
                </a:lnTo>
                <a:lnTo>
                  <a:pt x="240735" y="133156"/>
                </a:lnTo>
                <a:cubicBezTo>
                  <a:pt x="240735" y="145630"/>
                  <a:pt x="238978" y="157522"/>
                  <a:pt x="235463" y="168833"/>
                </a:cubicBezTo>
                <a:lnTo>
                  <a:pt x="223652" y="192867"/>
                </a:lnTo>
                <a:lnTo>
                  <a:pt x="276735" y="245950"/>
                </a:lnTo>
                <a:cubicBezTo>
                  <a:pt x="280930" y="250145"/>
                  <a:pt x="283028" y="255248"/>
                  <a:pt x="283028" y="261258"/>
                </a:cubicBezTo>
                <a:lnTo>
                  <a:pt x="280888" y="266423"/>
                </a:lnTo>
                <a:lnTo>
                  <a:pt x="284278" y="274671"/>
                </a:lnTo>
                <a:cubicBezTo>
                  <a:pt x="284278" y="280680"/>
                  <a:pt x="282152" y="285811"/>
                  <a:pt x="277900" y="290064"/>
                </a:cubicBezTo>
                <a:cubicBezTo>
                  <a:pt x="273648" y="294316"/>
                  <a:pt x="268517" y="296442"/>
                  <a:pt x="262507" y="296442"/>
                </a:cubicBezTo>
                <a:cubicBezTo>
                  <a:pt x="256384" y="296442"/>
                  <a:pt x="251281" y="294288"/>
                  <a:pt x="247199" y="289979"/>
                </a:cubicBezTo>
                <a:lnTo>
                  <a:pt x="188858" y="231808"/>
                </a:lnTo>
                <a:cubicBezTo>
                  <a:pt x="168561" y="245869"/>
                  <a:pt x="145939" y="252899"/>
                  <a:pt x="120992" y="252899"/>
                </a:cubicBezTo>
                <a:cubicBezTo>
                  <a:pt x="104777" y="252899"/>
                  <a:pt x="89271" y="249752"/>
                  <a:pt x="74473" y="243459"/>
                </a:cubicBezTo>
                <a:cubicBezTo>
                  <a:pt x="59675" y="237166"/>
                  <a:pt x="46919" y="228661"/>
                  <a:pt x="36203" y="217946"/>
                </a:cubicBezTo>
                <a:cubicBezTo>
                  <a:pt x="25487" y="207230"/>
                  <a:pt x="16983" y="194473"/>
                  <a:pt x="10689" y="179676"/>
                </a:cubicBezTo>
                <a:cubicBezTo>
                  <a:pt x="4396" y="164878"/>
                  <a:pt x="1250" y="149371"/>
                  <a:pt x="1250" y="133156"/>
                </a:cubicBezTo>
                <a:lnTo>
                  <a:pt x="1985" y="129530"/>
                </a:lnTo>
                <a:lnTo>
                  <a:pt x="0" y="119743"/>
                </a:lnTo>
                <a:cubicBezTo>
                  <a:pt x="0" y="103528"/>
                  <a:pt x="3146" y="88022"/>
                  <a:pt x="9439" y="73224"/>
                </a:cubicBezTo>
                <a:cubicBezTo>
                  <a:pt x="15733" y="58426"/>
                  <a:pt x="24237" y="45669"/>
                  <a:pt x="34953" y="34954"/>
                </a:cubicBezTo>
                <a:cubicBezTo>
                  <a:pt x="45669" y="24238"/>
                  <a:pt x="58425" y="15734"/>
                  <a:pt x="73223" y="9440"/>
                </a:cubicBezTo>
                <a:cubicBezTo>
                  <a:pt x="88021" y="3147"/>
                  <a:pt x="103527" y="0"/>
                  <a:pt x="1197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4" rIns="68512" bIns="34254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7" name="Hexagon 5"/>
          <p:cNvSpPr/>
          <p:nvPr/>
        </p:nvSpPr>
        <p:spPr>
          <a:xfrm rot="16200000">
            <a:off x="5506002" y="4771808"/>
            <a:ext cx="1245563" cy="1103942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B7312C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200" kern="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>
            <a:off x="5919412" y="2956363"/>
            <a:ext cx="429310" cy="515989"/>
          </a:xfrm>
          <a:custGeom>
            <a:avLst/>
            <a:gdLst>
              <a:gd name="T0" fmla="*/ 1188 w 3060"/>
              <a:gd name="T1" fmla="*/ 1284 h 3691"/>
              <a:gd name="T2" fmla="*/ 1456 w 3060"/>
              <a:gd name="T3" fmla="*/ 1199 h 3691"/>
              <a:gd name="T4" fmla="*/ 1196 w 3060"/>
              <a:gd name="T5" fmla="*/ 2104 h 3691"/>
              <a:gd name="T6" fmla="*/ 1873 w 3060"/>
              <a:gd name="T7" fmla="*/ 2082 h 3691"/>
              <a:gd name="T8" fmla="*/ 1632 w 3060"/>
              <a:gd name="T9" fmla="*/ 961 h 3691"/>
              <a:gd name="T10" fmla="*/ 1772 w 3060"/>
              <a:gd name="T11" fmla="*/ 537 h 3691"/>
              <a:gd name="T12" fmla="*/ 2390 w 3060"/>
              <a:gd name="T13" fmla="*/ 987 h 3691"/>
              <a:gd name="T14" fmla="*/ 2513 w 3060"/>
              <a:gd name="T15" fmla="*/ 1764 h 3691"/>
              <a:gd name="T16" fmla="*/ 2063 w 3060"/>
              <a:gd name="T17" fmla="*/ 2382 h 3691"/>
              <a:gd name="T18" fmla="*/ 1287 w 3060"/>
              <a:gd name="T19" fmla="*/ 2504 h 3691"/>
              <a:gd name="T20" fmla="*/ 669 w 3060"/>
              <a:gd name="T21" fmla="*/ 2054 h 3691"/>
              <a:gd name="T22" fmla="*/ 547 w 3060"/>
              <a:gd name="T23" fmla="*/ 1278 h 3691"/>
              <a:gd name="T24" fmla="*/ 997 w 3060"/>
              <a:gd name="T25" fmla="*/ 661 h 3691"/>
              <a:gd name="T26" fmla="*/ 1346 w 3060"/>
              <a:gd name="T27" fmla="*/ 344 h 3691"/>
              <a:gd name="T28" fmla="*/ 601 w 3060"/>
              <a:gd name="T29" fmla="*/ 776 h 3691"/>
              <a:gd name="T30" fmla="*/ 342 w 3060"/>
              <a:gd name="T31" fmla="*/ 1614 h 3691"/>
              <a:gd name="T32" fmla="*/ 720 w 3060"/>
              <a:gd name="T33" fmla="*/ 2393 h 3691"/>
              <a:gd name="T34" fmla="*/ 1529 w 3060"/>
              <a:gd name="T35" fmla="*/ 2712 h 3691"/>
              <a:gd name="T36" fmla="*/ 2340 w 3060"/>
              <a:gd name="T37" fmla="*/ 2393 h 3691"/>
              <a:gd name="T38" fmla="*/ 2717 w 3060"/>
              <a:gd name="T39" fmla="*/ 1614 h 3691"/>
              <a:gd name="T40" fmla="*/ 2458 w 3060"/>
              <a:gd name="T41" fmla="*/ 776 h 3691"/>
              <a:gd name="T42" fmla="*/ 1714 w 3060"/>
              <a:gd name="T43" fmla="*/ 344 h 3691"/>
              <a:gd name="T44" fmla="*/ 1545 w 3060"/>
              <a:gd name="T45" fmla="*/ 144 h 3691"/>
              <a:gd name="T46" fmla="*/ 1814 w 3060"/>
              <a:gd name="T47" fmla="*/ 19 h 3691"/>
              <a:gd name="T48" fmla="*/ 1969 w 3060"/>
              <a:gd name="T49" fmla="*/ 157 h 3691"/>
              <a:gd name="T50" fmla="*/ 2248 w 3060"/>
              <a:gd name="T51" fmla="*/ 180 h 3691"/>
              <a:gd name="T52" fmla="*/ 2364 w 3060"/>
              <a:gd name="T53" fmla="*/ 326 h 3691"/>
              <a:gd name="T54" fmla="*/ 2608 w 3060"/>
              <a:gd name="T55" fmla="*/ 464 h 3691"/>
              <a:gd name="T56" fmla="*/ 2695 w 3060"/>
              <a:gd name="T57" fmla="*/ 612 h 3691"/>
              <a:gd name="T58" fmla="*/ 2861 w 3060"/>
              <a:gd name="T59" fmla="*/ 839 h 3691"/>
              <a:gd name="T60" fmla="*/ 2929 w 3060"/>
              <a:gd name="T61" fmla="*/ 991 h 3691"/>
              <a:gd name="T62" fmla="*/ 2985 w 3060"/>
              <a:gd name="T63" fmla="*/ 1267 h 3691"/>
              <a:gd name="T64" fmla="*/ 3046 w 3060"/>
              <a:gd name="T65" fmla="*/ 1451 h 3691"/>
              <a:gd name="T66" fmla="*/ 2955 w 3060"/>
              <a:gd name="T67" fmla="*/ 1718 h 3691"/>
              <a:gd name="T68" fmla="*/ 3003 w 3060"/>
              <a:gd name="T69" fmla="*/ 1922 h 3691"/>
              <a:gd name="T70" fmla="*/ 2804 w 3060"/>
              <a:gd name="T71" fmla="*/ 2114 h 3691"/>
              <a:gd name="T72" fmla="*/ 2817 w 3060"/>
              <a:gd name="T73" fmla="*/ 2348 h 3691"/>
              <a:gd name="T74" fmla="*/ 2558 w 3060"/>
              <a:gd name="T75" fmla="*/ 2436 h 3691"/>
              <a:gd name="T76" fmla="*/ 2501 w 3060"/>
              <a:gd name="T77" fmla="*/ 2703 h 3691"/>
              <a:gd name="T78" fmla="*/ 1829 w 3060"/>
              <a:gd name="T79" fmla="*/ 3688 h 3691"/>
              <a:gd name="T80" fmla="*/ 1335 w 3060"/>
              <a:gd name="T81" fmla="*/ 3646 h 3691"/>
              <a:gd name="T82" fmla="*/ 432 w 3060"/>
              <a:gd name="T83" fmla="*/ 3421 h 3691"/>
              <a:gd name="T84" fmla="*/ 462 w 3060"/>
              <a:gd name="T85" fmla="*/ 2603 h 3691"/>
              <a:gd name="T86" fmla="*/ 393 w 3060"/>
              <a:gd name="T87" fmla="*/ 2432 h 3691"/>
              <a:gd name="T88" fmla="*/ 197 w 3060"/>
              <a:gd name="T89" fmla="*/ 2230 h 3691"/>
              <a:gd name="T90" fmla="*/ 156 w 3060"/>
              <a:gd name="T91" fmla="*/ 2064 h 3691"/>
              <a:gd name="T92" fmla="*/ 61 w 3060"/>
              <a:gd name="T93" fmla="*/ 1797 h 3691"/>
              <a:gd name="T94" fmla="*/ 28 w 3060"/>
              <a:gd name="T95" fmla="*/ 1618 h 3691"/>
              <a:gd name="T96" fmla="*/ 76 w 3060"/>
              <a:gd name="T97" fmla="*/ 1341 h 3691"/>
              <a:gd name="T98" fmla="*/ 54 w 3060"/>
              <a:gd name="T99" fmla="*/ 1151 h 3691"/>
              <a:gd name="T100" fmla="*/ 225 w 3060"/>
              <a:gd name="T101" fmla="*/ 930 h 3691"/>
              <a:gd name="T102" fmla="*/ 228 w 3060"/>
              <a:gd name="T103" fmla="*/ 722 h 3691"/>
              <a:gd name="T104" fmla="*/ 472 w 3060"/>
              <a:gd name="T105" fmla="*/ 594 h 3691"/>
              <a:gd name="T106" fmla="*/ 527 w 3060"/>
              <a:gd name="T107" fmla="*/ 365 h 3691"/>
              <a:gd name="T108" fmla="*/ 799 w 3060"/>
              <a:gd name="T109" fmla="*/ 353 h 3691"/>
              <a:gd name="T110" fmla="*/ 928 w 3060"/>
              <a:gd name="T111" fmla="*/ 113 h 3691"/>
              <a:gd name="T112" fmla="*/ 1157 w 3060"/>
              <a:gd name="T113" fmla="*/ 161 h 3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0" h="3691">
                <a:moveTo>
                  <a:pt x="1537" y="894"/>
                </a:moveTo>
                <a:lnTo>
                  <a:pt x="1517" y="898"/>
                </a:lnTo>
                <a:lnTo>
                  <a:pt x="1499" y="906"/>
                </a:lnTo>
                <a:lnTo>
                  <a:pt x="1482" y="920"/>
                </a:lnTo>
                <a:lnTo>
                  <a:pt x="1209" y="1192"/>
                </a:lnTo>
                <a:lnTo>
                  <a:pt x="1197" y="1208"/>
                </a:lnTo>
                <a:lnTo>
                  <a:pt x="1188" y="1226"/>
                </a:lnTo>
                <a:lnTo>
                  <a:pt x="1185" y="1245"/>
                </a:lnTo>
                <a:lnTo>
                  <a:pt x="1185" y="1264"/>
                </a:lnTo>
                <a:lnTo>
                  <a:pt x="1188" y="1284"/>
                </a:lnTo>
                <a:lnTo>
                  <a:pt x="1197" y="1302"/>
                </a:lnTo>
                <a:lnTo>
                  <a:pt x="1209" y="1318"/>
                </a:lnTo>
                <a:lnTo>
                  <a:pt x="1226" y="1331"/>
                </a:lnTo>
                <a:lnTo>
                  <a:pt x="1243" y="1339"/>
                </a:lnTo>
                <a:lnTo>
                  <a:pt x="1263" y="1344"/>
                </a:lnTo>
                <a:lnTo>
                  <a:pt x="1283" y="1344"/>
                </a:lnTo>
                <a:lnTo>
                  <a:pt x="1302" y="1339"/>
                </a:lnTo>
                <a:lnTo>
                  <a:pt x="1320" y="1331"/>
                </a:lnTo>
                <a:lnTo>
                  <a:pt x="1336" y="1318"/>
                </a:lnTo>
                <a:lnTo>
                  <a:pt x="1456" y="1199"/>
                </a:lnTo>
                <a:lnTo>
                  <a:pt x="1456" y="1969"/>
                </a:lnTo>
                <a:lnTo>
                  <a:pt x="1273" y="1969"/>
                </a:lnTo>
                <a:lnTo>
                  <a:pt x="1249" y="1972"/>
                </a:lnTo>
                <a:lnTo>
                  <a:pt x="1227" y="1981"/>
                </a:lnTo>
                <a:lnTo>
                  <a:pt x="1209" y="1996"/>
                </a:lnTo>
                <a:lnTo>
                  <a:pt x="1196" y="2014"/>
                </a:lnTo>
                <a:lnTo>
                  <a:pt x="1187" y="2035"/>
                </a:lnTo>
                <a:lnTo>
                  <a:pt x="1183" y="2058"/>
                </a:lnTo>
                <a:lnTo>
                  <a:pt x="1187" y="2082"/>
                </a:lnTo>
                <a:lnTo>
                  <a:pt x="1196" y="2104"/>
                </a:lnTo>
                <a:lnTo>
                  <a:pt x="1209" y="2122"/>
                </a:lnTo>
                <a:lnTo>
                  <a:pt x="1227" y="2136"/>
                </a:lnTo>
                <a:lnTo>
                  <a:pt x="1249" y="2145"/>
                </a:lnTo>
                <a:lnTo>
                  <a:pt x="1273" y="2149"/>
                </a:lnTo>
                <a:lnTo>
                  <a:pt x="1787" y="2149"/>
                </a:lnTo>
                <a:lnTo>
                  <a:pt x="1811" y="2145"/>
                </a:lnTo>
                <a:lnTo>
                  <a:pt x="1832" y="2136"/>
                </a:lnTo>
                <a:lnTo>
                  <a:pt x="1850" y="2122"/>
                </a:lnTo>
                <a:lnTo>
                  <a:pt x="1864" y="2104"/>
                </a:lnTo>
                <a:lnTo>
                  <a:pt x="1873" y="2082"/>
                </a:lnTo>
                <a:lnTo>
                  <a:pt x="1876" y="2058"/>
                </a:lnTo>
                <a:lnTo>
                  <a:pt x="1873" y="2035"/>
                </a:lnTo>
                <a:lnTo>
                  <a:pt x="1864" y="2014"/>
                </a:lnTo>
                <a:lnTo>
                  <a:pt x="1850" y="1996"/>
                </a:lnTo>
                <a:lnTo>
                  <a:pt x="1832" y="1981"/>
                </a:lnTo>
                <a:lnTo>
                  <a:pt x="1811" y="1972"/>
                </a:lnTo>
                <a:lnTo>
                  <a:pt x="1787" y="1969"/>
                </a:lnTo>
                <a:lnTo>
                  <a:pt x="1634" y="1969"/>
                </a:lnTo>
                <a:lnTo>
                  <a:pt x="1634" y="983"/>
                </a:lnTo>
                <a:lnTo>
                  <a:pt x="1632" y="961"/>
                </a:lnTo>
                <a:lnTo>
                  <a:pt x="1624" y="942"/>
                </a:lnTo>
                <a:lnTo>
                  <a:pt x="1613" y="925"/>
                </a:lnTo>
                <a:lnTo>
                  <a:pt x="1597" y="910"/>
                </a:lnTo>
                <a:lnTo>
                  <a:pt x="1579" y="900"/>
                </a:lnTo>
                <a:lnTo>
                  <a:pt x="1559" y="895"/>
                </a:lnTo>
                <a:lnTo>
                  <a:pt x="1537" y="894"/>
                </a:lnTo>
                <a:close/>
                <a:moveTo>
                  <a:pt x="1529" y="508"/>
                </a:moveTo>
                <a:lnTo>
                  <a:pt x="1613" y="511"/>
                </a:lnTo>
                <a:lnTo>
                  <a:pt x="1694" y="521"/>
                </a:lnTo>
                <a:lnTo>
                  <a:pt x="1772" y="537"/>
                </a:lnTo>
                <a:lnTo>
                  <a:pt x="1849" y="560"/>
                </a:lnTo>
                <a:lnTo>
                  <a:pt x="1924" y="588"/>
                </a:lnTo>
                <a:lnTo>
                  <a:pt x="1995" y="621"/>
                </a:lnTo>
                <a:lnTo>
                  <a:pt x="2063" y="661"/>
                </a:lnTo>
                <a:lnTo>
                  <a:pt x="2127" y="704"/>
                </a:lnTo>
                <a:lnTo>
                  <a:pt x="2188" y="752"/>
                </a:lnTo>
                <a:lnTo>
                  <a:pt x="2245" y="805"/>
                </a:lnTo>
                <a:lnTo>
                  <a:pt x="2298" y="862"/>
                </a:lnTo>
                <a:lnTo>
                  <a:pt x="2347" y="923"/>
                </a:lnTo>
                <a:lnTo>
                  <a:pt x="2390" y="987"/>
                </a:lnTo>
                <a:lnTo>
                  <a:pt x="2429" y="1056"/>
                </a:lnTo>
                <a:lnTo>
                  <a:pt x="2462" y="1126"/>
                </a:lnTo>
                <a:lnTo>
                  <a:pt x="2490" y="1201"/>
                </a:lnTo>
                <a:lnTo>
                  <a:pt x="2513" y="1278"/>
                </a:lnTo>
                <a:lnTo>
                  <a:pt x="2529" y="1357"/>
                </a:lnTo>
                <a:lnTo>
                  <a:pt x="2539" y="1437"/>
                </a:lnTo>
                <a:lnTo>
                  <a:pt x="2542" y="1521"/>
                </a:lnTo>
                <a:lnTo>
                  <a:pt x="2539" y="1604"/>
                </a:lnTo>
                <a:lnTo>
                  <a:pt x="2529" y="1685"/>
                </a:lnTo>
                <a:lnTo>
                  <a:pt x="2513" y="1764"/>
                </a:lnTo>
                <a:lnTo>
                  <a:pt x="2490" y="1840"/>
                </a:lnTo>
                <a:lnTo>
                  <a:pt x="2462" y="1915"/>
                </a:lnTo>
                <a:lnTo>
                  <a:pt x="2429" y="1986"/>
                </a:lnTo>
                <a:lnTo>
                  <a:pt x="2390" y="2054"/>
                </a:lnTo>
                <a:lnTo>
                  <a:pt x="2347" y="2118"/>
                </a:lnTo>
                <a:lnTo>
                  <a:pt x="2298" y="2179"/>
                </a:lnTo>
                <a:lnTo>
                  <a:pt x="2245" y="2236"/>
                </a:lnTo>
                <a:lnTo>
                  <a:pt x="2188" y="2289"/>
                </a:lnTo>
                <a:lnTo>
                  <a:pt x="2127" y="2338"/>
                </a:lnTo>
                <a:lnTo>
                  <a:pt x="2063" y="2382"/>
                </a:lnTo>
                <a:lnTo>
                  <a:pt x="1995" y="2420"/>
                </a:lnTo>
                <a:lnTo>
                  <a:pt x="1924" y="2453"/>
                </a:lnTo>
                <a:lnTo>
                  <a:pt x="1849" y="2481"/>
                </a:lnTo>
                <a:lnTo>
                  <a:pt x="1772" y="2504"/>
                </a:lnTo>
                <a:lnTo>
                  <a:pt x="1694" y="2520"/>
                </a:lnTo>
                <a:lnTo>
                  <a:pt x="1613" y="2530"/>
                </a:lnTo>
                <a:lnTo>
                  <a:pt x="1529" y="2533"/>
                </a:lnTo>
                <a:lnTo>
                  <a:pt x="1447" y="2530"/>
                </a:lnTo>
                <a:lnTo>
                  <a:pt x="1365" y="2520"/>
                </a:lnTo>
                <a:lnTo>
                  <a:pt x="1287" y="2504"/>
                </a:lnTo>
                <a:lnTo>
                  <a:pt x="1211" y="2481"/>
                </a:lnTo>
                <a:lnTo>
                  <a:pt x="1136" y="2453"/>
                </a:lnTo>
                <a:lnTo>
                  <a:pt x="1065" y="2420"/>
                </a:lnTo>
                <a:lnTo>
                  <a:pt x="997" y="2382"/>
                </a:lnTo>
                <a:lnTo>
                  <a:pt x="932" y="2338"/>
                </a:lnTo>
                <a:lnTo>
                  <a:pt x="871" y="2289"/>
                </a:lnTo>
                <a:lnTo>
                  <a:pt x="815" y="2236"/>
                </a:lnTo>
                <a:lnTo>
                  <a:pt x="762" y="2179"/>
                </a:lnTo>
                <a:lnTo>
                  <a:pt x="713" y="2118"/>
                </a:lnTo>
                <a:lnTo>
                  <a:pt x="669" y="2054"/>
                </a:lnTo>
                <a:lnTo>
                  <a:pt x="631" y="1986"/>
                </a:lnTo>
                <a:lnTo>
                  <a:pt x="598" y="1915"/>
                </a:lnTo>
                <a:lnTo>
                  <a:pt x="570" y="1840"/>
                </a:lnTo>
                <a:lnTo>
                  <a:pt x="547" y="1764"/>
                </a:lnTo>
                <a:lnTo>
                  <a:pt x="531" y="1685"/>
                </a:lnTo>
                <a:lnTo>
                  <a:pt x="521" y="1604"/>
                </a:lnTo>
                <a:lnTo>
                  <a:pt x="518" y="1521"/>
                </a:lnTo>
                <a:lnTo>
                  <a:pt x="521" y="1437"/>
                </a:lnTo>
                <a:lnTo>
                  <a:pt x="531" y="1357"/>
                </a:lnTo>
                <a:lnTo>
                  <a:pt x="547" y="1278"/>
                </a:lnTo>
                <a:lnTo>
                  <a:pt x="570" y="1201"/>
                </a:lnTo>
                <a:lnTo>
                  <a:pt x="598" y="1126"/>
                </a:lnTo>
                <a:lnTo>
                  <a:pt x="631" y="1056"/>
                </a:lnTo>
                <a:lnTo>
                  <a:pt x="669" y="987"/>
                </a:lnTo>
                <a:lnTo>
                  <a:pt x="713" y="923"/>
                </a:lnTo>
                <a:lnTo>
                  <a:pt x="762" y="862"/>
                </a:lnTo>
                <a:lnTo>
                  <a:pt x="815" y="805"/>
                </a:lnTo>
                <a:lnTo>
                  <a:pt x="871" y="752"/>
                </a:lnTo>
                <a:lnTo>
                  <a:pt x="932" y="704"/>
                </a:lnTo>
                <a:lnTo>
                  <a:pt x="997" y="661"/>
                </a:lnTo>
                <a:lnTo>
                  <a:pt x="1065" y="621"/>
                </a:lnTo>
                <a:lnTo>
                  <a:pt x="1136" y="588"/>
                </a:lnTo>
                <a:lnTo>
                  <a:pt x="1211" y="560"/>
                </a:lnTo>
                <a:lnTo>
                  <a:pt x="1287" y="537"/>
                </a:lnTo>
                <a:lnTo>
                  <a:pt x="1365" y="521"/>
                </a:lnTo>
                <a:lnTo>
                  <a:pt x="1447" y="511"/>
                </a:lnTo>
                <a:lnTo>
                  <a:pt x="1529" y="508"/>
                </a:lnTo>
                <a:close/>
                <a:moveTo>
                  <a:pt x="1529" y="329"/>
                </a:moveTo>
                <a:lnTo>
                  <a:pt x="1437" y="333"/>
                </a:lnTo>
                <a:lnTo>
                  <a:pt x="1346" y="344"/>
                </a:lnTo>
                <a:lnTo>
                  <a:pt x="1257" y="361"/>
                </a:lnTo>
                <a:lnTo>
                  <a:pt x="1171" y="385"/>
                </a:lnTo>
                <a:lnTo>
                  <a:pt x="1087" y="415"/>
                </a:lnTo>
                <a:lnTo>
                  <a:pt x="1007" y="450"/>
                </a:lnTo>
                <a:lnTo>
                  <a:pt x="929" y="492"/>
                </a:lnTo>
                <a:lnTo>
                  <a:pt x="856" y="540"/>
                </a:lnTo>
                <a:lnTo>
                  <a:pt x="785" y="592"/>
                </a:lnTo>
                <a:lnTo>
                  <a:pt x="720" y="648"/>
                </a:lnTo>
                <a:lnTo>
                  <a:pt x="658" y="710"/>
                </a:lnTo>
                <a:lnTo>
                  <a:pt x="601" y="776"/>
                </a:lnTo>
                <a:lnTo>
                  <a:pt x="549" y="846"/>
                </a:lnTo>
                <a:lnTo>
                  <a:pt x="502" y="920"/>
                </a:lnTo>
                <a:lnTo>
                  <a:pt x="460" y="998"/>
                </a:lnTo>
                <a:lnTo>
                  <a:pt x="425" y="1078"/>
                </a:lnTo>
                <a:lnTo>
                  <a:pt x="394" y="1162"/>
                </a:lnTo>
                <a:lnTo>
                  <a:pt x="371" y="1247"/>
                </a:lnTo>
                <a:lnTo>
                  <a:pt x="354" y="1337"/>
                </a:lnTo>
                <a:lnTo>
                  <a:pt x="342" y="1427"/>
                </a:lnTo>
                <a:lnTo>
                  <a:pt x="339" y="1521"/>
                </a:lnTo>
                <a:lnTo>
                  <a:pt x="342" y="1614"/>
                </a:lnTo>
                <a:lnTo>
                  <a:pt x="354" y="1704"/>
                </a:lnTo>
                <a:lnTo>
                  <a:pt x="371" y="1794"/>
                </a:lnTo>
                <a:lnTo>
                  <a:pt x="394" y="1880"/>
                </a:lnTo>
                <a:lnTo>
                  <a:pt x="425" y="1963"/>
                </a:lnTo>
                <a:lnTo>
                  <a:pt x="460" y="2045"/>
                </a:lnTo>
                <a:lnTo>
                  <a:pt x="502" y="2122"/>
                </a:lnTo>
                <a:lnTo>
                  <a:pt x="549" y="2195"/>
                </a:lnTo>
                <a:lnTo>
                  <a:pt x="601" y="2265"/>
                </a:lnTo>
                <a:lnTo>
                  <a:pt x="658" y="2331"/>
                </a:lnTo>
                <a:lnTo>
                  <a:pt x="720" y="2393"/>
                </a:lnTo>
                <a:lnTo>
                  <a:pt x="785" y="2450"/>
                </a:lnTo>
                <a:lnTo>
                  <a:pt x="856" y="2502"/>
                </a:lnTo>
                <a:lnTo>
                  <a:pt x="929" y="2549"/>
                </a:lnTo>
                <a:lnTo>
                  <a:pt x="1007" y="2591"/>
                </a:lnTo>
                <a:lnTo>
                  <a:pt x="1087" y="2627"/>
                </a:lnTo>
                <a:lnTo>
                  <a:pt x="1171" y="2657"/>
                </a:lnTo>
                <a:lnTo>
                  <a:pt x="1257" y="2680"/>
                </a:lnTo>
                <a:lnTo>
                  <a:pt x="1346" y="2698"/>
                </a:lnTo>
                <a:lnTo>
                  <a:pt x="1437" y="2709"/>
                </a:lnTo>
                <a:lnTo>
                  <a:pt x="1529" y="2712"/>
                </a:lnTo>
                <a:lnTo>
                  <a:pt x="1623" y="2709"/>
                </a:lnTo>
                <a:lnTo>
                  <a:pt x="1714" y="2698"/>
                </a:lnTo>
                <a:lnTo>
                  <a:pt x="1803" y="2680"/>
                </a:lnTo>
                <a:lnTo>
                  <a:pt x="1889" y="2657"/>
                </a:lnTo>
                <a:lnTo>
                  <a:pt x="1972" y="2627"/>
                </a:lnTo>
                <a:lnTo>
                  <a:pt x="2053" y="2591"/>
                </a:lnTo>
                <a:lnTo>
                  <a:pt x="2131" y="2549"/>
                </a:lnTo>
                <a:lnTo>
                  <a:pt x="2204" y="2502"/>
                </a:lnTo>
                <a:lnTo>
                  <a:pt x="2274" y="2450"/>
                </a:lnTo>
                <a:lnTo>
                  <a:pt x="2340" y="2393"/>
                </a:lnTo>
                <a:lnTo>
                  <a:pt x="2402" y="2331"/>
                </a:lnTo>
                <a:lnTo>
                  <a:pt x="2458" y="2265"/>
                </a:lnTo>
                <a:lnTo>
                  <a:pt x="2510" y="2195"/>
                </a:lnTo>
                <a:lnTo>
                  <a:pt x="2558" y="2122"/>
                </a:lnTo>
                <a:lnTo>
                  <a:pt x="2600" y="2045"/>
                </a:lnTo>
                <a:lnTo>
                  <a:pt x="2635" y="1963"/>
                </a:lnTo>
                <a:lnTo>
                  <a:pt x="2665" y="1880"/>
                </a:lnTo>
                <a:lnTo>
                  <a:pt x="2689" y="1794"/>
                </a:lnTo>
                <a:lnTo>
                  <a:pt x="2706" y="1704"/>
                </a:lnTo>
                <a:lnTo>
                  <a:pt x="2717" y="1614"/>
                </a:lnTo>
                <a:lnTo>
                  <a:pt x="2721" y="1521"/>
                </a:lnTo>
                <a:lnTo>
                  <a:pt x="2717" y="1427"/>
                </a:lnTo>
                <a:lnTo>
                  <a:pt x="2706" y="1337"/>
                </a:lnTo>
                <a:lnTo>
                  <a:pt x="2689" y="1247"/>
                </a:lnTo>
                <a:lnTo>
                  <a:pt x="2665" y="1162"/>
                </a:lnTo>
                <a:lnTo>
                  <a:pt x="2635" y="1078"/>
                </a:lnTo>
                <a:lnTo>
                  <a:pt x="2600" y="998"/>
                </a:lnTo>
                <a:lnTo>
                  <a:pt x="2558" y="920"/>
                </a:lnTo>
                <a:lnTo>
                  <a:pt x="2510" y="846"/>
                </a:lnTo>
                <a:lnTo>
                  <a:pt x="2458" y="776"/>
                </a:lnTo>
                <a:lnTo>
                  <a:pt x="2402" y="710"/>
                </a:lnTo>
                <a:lnTo>
                  <a:pt x="2340" y="648"/>
                </a:lnTo>
                <a:lnTo>
                  <a:pt x="2274" y="592"/>
                </a:lnTo>
                <a:lnTo>
                  <a:pt x="2204" y="540"/>
                </a:lnTo>
                <a:lnTo>
                  <a:pt x="2131" y="492"/>
                </a:lnTo>
                <a:lnTo>
                  <a:pt x="2053" y="450"/>
                </a:lnTo>
                <a:lnTo>
                  <a:pt x="1972" y="415"/>
                </a:lnTo>
                <a:lnTo>
                  <a:pt x="1889" y="385"/>
                </a:lnTo>
                <a:lnTo>
                  <a:pt x="1803" y="361"/>
                </a:lnTo>
                <a:lnTo>
                  <a:pt x="1714" y="344"/>
                </a:lnTo>
                <a:lnTo>
                  <a:pt x="1623" y="333"/>
                </a:lnTo>
                <a:lnTo>
                  <a:pt x="1529" y="329"/>
                </a:lnTo>
                <a:close/>
                <a:moveTo>
                  <a:pt x="1383" y="0"/>
                </a:moveTo>
                <a:lnTo>
                  <a:pt x="1416" y="6"/>
                </a:lnTo>
                <a:lnTo>
                  <a:pt x="1447" y="17"/>
                </a:lnTo>
                <a:lnTo>
                  <a:pt x="1475" y="34"/>
                </a:lnTo>
                <a:lnTo>
                  <a:pt x="1500" y="56"/>
                </a:lnTo>
                <a:lnTo>
                  <a:pt x="1520" y="82"/>
                </a:lnTo>
                <a:lnTo>
                  <a:pt x="1535" y="111"/>
                </a:lnTo>
                <a:lnTo>
                  <a:pt x="1545" y="144"/>
                </a:lnTo>
                <a:lnTo>
                  <a:pt x="1555" y="111"/>
                </a:lnTo>
                <a:lnTo>
                  <a:pt x="1572" y="83"/>
                </a:lnTo>
                <a:lnTo>
                  <a:pt x="1593" y="57"/>
                </a:lnTo>
                <a:lnTo>
                  <a:pt x="1617" y="36"/>
                </a:lnTo>
                <a:lnTo>
                  <a:pt x="1646" y="19"/>
                </a:lnTo>
                <a:lnTo>
                  <a:pt x="1677" y="9"/>
                </a:lnTo>
                <a:lnTo>
                  <a:pt x="1710" y="3"/>
                </a:lnTo>
                <a:lnTo>
                  <a:pt x="1744" y="6"/>
                </a:lnTo>
                <a:lnTo>
                  <a:pt x="1784" y="11"/>
                </a:lnTo>
                <a:lnTo>
                  <a:pt x="1814" y="19"/>
                </a:lnTo>
                <a:lnTo>
                  <a:pt x="1841" y="32"/>
                </a:lnTo>
                <a:lnTo>
                  <a:pt x="1865" y="48"/>
                </a:lnTo>
                <a:lnTo>
                  <a:pt x="1887" y="68"/>
                </a:lnTo>
                <a:lnTo>
                  <a:pt x="1905" y="91"/>
                </a:lnTo>
                <a:lnTo>
                  <a:pt x="1918" y="117"/>
                </a:lnTo>
                <a:lnTo>
                  <a:pt x="1927" y="144"/>
                </a:lnTo>
                <a:lnTo>
                  <a:pt x="1933" y="173"/>
                </a:lnTo>
                <a:lnTo>
                  <a:pt x="1932" y="204"/>
                </a:lnTo>
                <a:lnTo>
                  <a:pt x="1949" y="179"/>
                </a:lnTo>
                <a:lnTo>
                  <a:pt x="1969" y="157"/>
                </a:lnTo>
                <a:lnTo>
                  <a:pt x="1993" y="139"/>
                </a:lnTo>
                <a:lnTo>
                  <a:pt x="2019" y="126"/>
                </a:lnTo>
                <a:lnTo>
                  <a:pt x="2046" y="117"/>
                </a:lnTo>
                <a:lnTo>
                  <a:pt x="2075" y="112"/>
                </a:lnTo>
                <a:lnTo>
                  <a:pt x="2105" y="112"/>
                </a:lnTo>
                <a:lnTo>
                  <a:pt x="2134" y="117"/>
                </a:lnTo>
                <a:lnTo>
                  <a:pt x="2162" y="127"/>
                </a:lnTo>
                <a:lnTo>
                  <a:pt x="2199" y="145"/>
                </a:lnTo>
                <a:lnTo>
                  <a:pt x="2226" y="160"/>
                </a:lnTo>
                <a:lnTo>
                  <a:pt x="2248" y="180"/>
                </a:lnTo>
                <a:lnTo>
                  <a:pt x="2266" y="203"/>
                </a:lnTo>
                <a:lnTo>
                  <a:pt x="2281" y="227"/>
                </a:lnTo>
                <a:lnTo>
                  <a:pt x="2292" y="255"/>
                </a:lnTo>
                <a:lnTo>
                  <a:pt x="2298" y="283"/>
                </a:lnTo>
                <a:lnTo>
                  <a:pt x="2299" y="312"/>
                </a:lnTo>
                <a:lnTo>
                  <a:pt x="2296" y="342"/>
                </a:lnTo>
                <a:lnTo>
                  <a:pt x="2287" y="371"/>
                </a:lnTo>
                <a:lnTo>
                  <a:pt x="2310" y="351"/>
                </a:lnTo>
                <a:lnTo>
                  <a:pt x="2335" y="336"/>
                </a:lnTo>
                <a:lnTo>
                  <a:pt x="2364" y="326"/>
                </a:lnTo>
                <a:lnTo>
                  <a:pt x="2392" y="320"/>
                </a:lnTo>
                <a:lnTo>
                  <a:pt x="2420" y="319"/>
                </a:lnTo>
                <a:lnTo>
                  <a:pt x="2449" y="322"/>
                </a:lnTo>
                <a:lnTo>
                  <a:pt x="2478" y="331"/>
                </a:lnTo>
                <a:lnTo>
                  <a:pt x="2505" y="344"/>
                </a:lnTo>
                <a:lnTo>
                  <a:pt x="2530" y="362"/>
                </a:lnTo>
                <a:lnTo>
                  <a:pt x="2559" y="389"/>
                </a:lnTo>
                <a:lnTo>
                  <a:pt x="2579" y="412"/>
                </a:lnTo>
                <a:lnTo>
                  <a:pt x="2596" y="437"/>
                </a:lnTo>
                <a:lnTo>
                  <a:pt x="2608" y="464"/>
                </a:lnTo>
                <a:lnTo>
                  <a:pt x="2614" y="492"/>
                </a:lnTo>
                <a:lnTo>
                  <a:pt x="2618" y="520"/>
                </a:lnTo>
                <a:lnTo>
                  <a:pt x="2616" y="550"/>
                </a:lnTo>
                <a:lnTo>
                  <a:pt x="2608" y="578"/>
                </a:lnTo>
                <a:lnTo>
                  <a:pt x="2596" y="605"/>
                </a:lnTo>
                <a:lnTo>
                  <a:pt x="2581" y="630"/>
                </a:lnTo>
                <a:lnTo>
                  <a:pt x="2608" y="619"/>
                </a:lnTo>
                <a:lnTo>
                  <a:pt x="2637" y="611"/>
                </a:lnTo>
                <a:lnTo>
                  <a:pt x="2665" y="609"/>
                </a:lnTo>
                <a:lnTo>
                  <a:pt x="2695" y="612"/>
                </a:lnTo>
                <a:lnTo>
                  <a:pt x="2723" y="619"/>
                </a:lnTo>
                <a:lnTo>
                  <a:pt x="2749" y="630"/>
                </a:lnTo>
                <a:lnTo>
                  <a:pt x="2774" y="646"/>
                </a:lnTo>
                <a:lnTo>
                  <a:pt x="2796" y="666"/>
                </a:lnTo>
                <a:lnTo>
                  <a:pt x="2815" y="691"/>
                </a:lnTo>
                <a:lnTo>
                  <a:pt x="2836" y="724"/>
                </a:lnTo>
                <a:lnTo>
                  <a:pt x="2850" y="752"/>
                </a:lnTo>
                <a:lnTo>
                  <a:pt x="2859" y="780"/>
                </a:lnTo>
                <a:lnTo>
                  <a:pt x="2862" y="810"/>
                </a:lnTo>
                <a:lnTo>
                  <a:pt x="2861" y="839"/>
                </a:lnTo>
                <a:lnTo>
                  <a:pt x="2855" y="868"/>
                </a:lnTo>
                <a:lnTo>
                  <a:pt x="2845" y="895"/>
                </a:lnTo>
                <a:lnTo>
                  <a:pt x="2830" y="920"/>
                </a:lnTo>
                <a:lnTo>
                  <a:pt x="2811" y="942"/>
                </a:lnTo>
                <a:lnTo>
                  <a:pt x="2789" y="962"/>
                </a:lnTo>
                <a:lnTo>
                  <a:pt x="2818" y="958"/>
                </a:lnTo>
                <a:lnTo>
                  <a:pt x="2848" y="960"/>
                </a:lnTo>
                <a:lnTo>
                  <a:pt x="2877" y="966"/>
                </a:lnTo>
                <a:lnTo>
                  <a:pt x="2904" y="976"/>
                </a:lnTo>
                <a:lnTo>
                  <a:pt x="2929" y="991"/>
                </a:lnTo>
                <a:lnTo>
                  <a:pt x="2951" y="1010"/>
                </a:lnTo>
                <a:lnTo>
                  <a:pt x="2971" y="1033"/>
                </a:lnTo>
                <a:lnTo>
                  <a:pt x="2985" y="1057"/>
                </a:lnTo>
                <a:lnTo>
                  <a:pt x="2997" y="1087"/>
                </a:lnTo>
                <a:lnTo>
                  <a:pt x="3008" y="1124"/>
                </a:lnTo>
                <a:lnTo>
                  <a:pt x="3014" y="1155"/>
                </a:lnTo>
                <a:lnTo>
                  <a:pt x="3014" y="1185"/>
                </a:lnTo>
                <a:lnTo>
                  <a:pt x="3009" y="1214"/>
                </a:lnTo>
                <a:lnTo>
                  <a:pt x="2999" y="1242"/>
                </a:lnTo>
                <a:lnTo>
                  <a:pt x="2985" y="1267"/>
                </a:lnTo>
                <a:lnTo>
                  <a:pt x="2968" y="1290"/>
                </a:lnTo>
                <a:lnTo>
                  <a:pt x="2947" y="1311"/>
                </a:lnTo>
                <a:lnTo>
                  <a:pt x="2922" y="1327"/>
                </a:lnTo>
                <a:lnTo>
                  <a:pt x="2895" y="1339"/>
                </a:lnTo>
                <a:lnTo>
                  <a:pt x="2928" y="1346"/>
                </a:lnTo>
                <a:lnTo>
                  <a:pt x="2959" y="1357"/>
                </a:lnTo>
                <a:lnTo>
                  <a:pt x="2988" y="1374"/>
                </a:lnTo>
                <a:lnTo>
                  <a:pt x="3011" y="1396"/>
                </a:lnTo>
                <a:lnTo>
                  <a:pt x="3032" y="1422"/>
                </a:lnTo>
                <a:lnTo>
                  <a:pt x="3046" y="1451"/>
                </a:lnTo>
                <a:lnTo>
                  <a:pt x="3056" y="1484"/>
                </a:lnTo>
                <a:lnTo>
                  <a:pt x="3060" y="1518"/>
                </a:lnTo>
                <a:lnTo>
                  <a:pt x="3060" y="1521"/>
                </a:lnTo>
                <a:lnTo>
                  <a:pt x="3059" y="1561"/>
                </a:lnTo>
                <a:lnTo>
                  <a:pt x="3054" y="1595"/>
                </a:lnTo>
                <a:lnTo>
                  <a:pt x="3044" y="1626"/>
                </a:lnTo>
                <a:lnTo>
                  <a:pt x="3028" y="1656"/>
                </a:lnTo>
                <a:lnTo>
                  <a:pt x="3008" y="1681"/>
                </a:lnTo>
                <a:lnTo>
                  <a:pt x="2983" y="1702"/>
                </a:lnTo>
                <a:lnTo>
                  <a:pt x="2955" y="1718"/>
                </a:lnTo>
                <a:lnTo>
                  <a:pt x="2923" y="1729"/>
                </a:lnTo>
                <a:lnTo>
                  <a:pt x="2890" y="1735"/>
                </a:lnTo>
                <a:lnTo>
                  <a:pt x="2917" y="1747"/>
                </a:lnTo>
                <a:lnTo>
                  <a:pt x="2941" y="1764"/>
                </a:lnTo>
                <a:lnTo>
                  <a:pt x="2963" y="1786"/>
                </a:lnTo>
                <a:lnTo>
                  <a:pt x="2980" y="1808"/>
                </a:lnTo>
                <a:lnTo>
                  <a:pt x="2992" y="1834"/>
                </a:lnTo>
                <a:lnTo>
                  <a:pt x="3001" y="1863"/>
                </a:lnTo>
                <a:lnTo>
                  <a:pt x="3004" y="1892"/>
                </a:lnTo>
                <a:lnTo>
                  <a:pt x="3003" y="1922"/>
                </a:lnTo>
                <a:lnTo>
                  <a:pt x="2998" y="1952"/>
                </a:lnTo>
                <a:lnTo>
                  <a:pt x="2986" y="1989"/>
                </a:lnTo>
                <a:lnTo>
                  <a:pt x="2974" y="2018"/>
                </a:lnTo>
                <a:lnTo>
                  <a:pt x="2958" y="2044"/>
                </a:lnTo>
                <a:lnTo>
                  <a:pt x="2939" y="2065"/>
                </a:lnTo>
                <a:lnTo>
                  <a:pt x="2916" y="2083"/>
                </a:lnTo>
                <a:lnTo>
                  <a:pt x="2890" y="2098"/>
                </a:lnTo>
                <a:lnTo>
                  <a:pt x="2863" y="2107"/>
                </a:lnTo>
                <a:lnTo>
                  <a:pt x="2834" y="2113"/>
                </a:lnTo>
                <a:lnTo>
                  <a:pt x="2804" y="2114"/>
                </a:lnTo>
                <a:lnTo>
                  <a:pt x="2775" y="2109"/>
                </a:lnTo>
                <a:lnTo>
                  <a:pt x="2798" y="2130"/>
                </a:lnTo>
                <a:lnTo>
                  <a:pt x="2816" y="2152"/>
                </a:lnTo>
                <a:lnTo>
                  <a:pt x="2829" y="2178"/>
                </a:lnTo>
                <a:lnTo>
                  <a:pt x="2839" y="2205"/>
                </a:lnTo>
                <a:lnTo>
                  <a:pt x="2844" y="2234"/>
                </a:lnTo>
                <a:lnTo>
                  <a:pt x="2845" y="2263"/>
                </a:lnTo>
                <a:lnTo>
                  <a:pt x="2841" y="2292"/>
                </a:lnTo>
                <a:lnTo>
                  <a:pt x="2832" y="2321"/>
                </a:lnTo>
                <a:lnTo>
                  <a:pt x="2817" y="2348"/>
                </a:lnTo>
                <a:lnTo>
                  <a:pt x="2794" y="2382"/>
                </a:lnTo>
                <a:lnTo>
                  <a:pt x="2775" y="2406"/>
                </a:lnTo>
                <a:lnTo>
                  <a:pt x="2752" y="2425"/>
                </a:lnTo>
                <a:lnTo>
                  <a:pt x="2728" y="2441"/>
                </a:lnTo>
                <a:lnTo>
                  <a:pt x="2700" y="2451"/>
                </a:lnTo>
                <a:lnTo>
                  <a:pt x="2672" y="2458"/>
                </a:lnTo>
                <a:lnTo>
                  <a:pt x="2644" y="2460"/>
                </a:lnTo>
                <a:lnTo>
                  <a:pt x="2614" y="2456"/>
                </a:lnTo>
                <a:lnTo>
                  <a:pt x="2586" y="2449"/>
                </a:lnTo>
                <a:lnTo>
                  <a:pt x="2558" y="2436"/>
                </a:lnTo>
                <a:lnTo>
                  <a:pt x="2574" y="2462"/>
                </a:lnTo>
                <a:lnTo>
                  <a:pt x="2585" y="2489"/>
                </a:lnTo>
                <a:lnTo>
                  <a:pt x="2592" y="2517"/>
                </a:lnTo>
                <a:lnTo>
                  <a:pt x="2593" y="2547"/>
                </a:lnTo>
                <a:lnTo>
                  <a:pt x="2590" y="2575"/>
                </a:lnTo>
                <a:lnTo>
                  <a:pt x="2583" y="2603"/>
                </a:lnTo>
                <a:lnTo>
                  <a:pt x="2570" y="2631"/>
                </a:lnTo>
                <a:lnTo>
                  <a:pt x="2553" y="2654"/>
                </a:lnTo>
                <a:lnTo>
                  <a:pt x="2532" y="2677"/>
                </a:lnTo>
                <a:lnTo>
                  <a:pt x="2501" y="2703"/>
                </a:lnTo>
                <a:lnTo>
                  <a:pt x="2477" y="2720"/>
                </a:lnTo>
                <a:lnTo>
                  <a:pt x="2449" y="2732"/>
                </a:lnTo>
                <a:lnTo>
                  <a:pt x="2635" y="3353"/>
                </a:lnTo>
                <a:lnTo>
                  <a:pt x="2638" y="3376"/>
                </a:lnTo>
                <a:lnTo>
                  <a:pt x="2636" y="3398"/>
                </a:lnTo>
                <a:lnTo>
                  <a:pt x="2628" y="3421"/>
                </a:lnTo>
                <a:lnTo>
                  <a:pt x="2614" y="3439"/>
                </a:lnTo>
                <a:lnTo>
                  <a:pt x="2596" y="3454"/>
                </a:lnTo>
                <a:lnTo>
                  <a:pt x="2575" y="3464"/>
                </a:lnTo>
                <a:lnTo>
                  <a:pt x="1829" y="3688"/>
                </a:lnTo>
                <a:lnTo>
                  <a:pt x="1803" y="3691"/>
                </a:lnTo>
                <a:lnTo>
                  <a:pt x="1785" y="3689"/>
                </a:lnTo>
                <a:lnTo>
                  <a:pt x="1767" y="3683"/>
                </a:lnTo>
                <a:lnTo>
                  <a:pt x="1751" y="3674"/>
                </a:lnTo>
                <a:lnTo>
                  <a:pt x="1736" y="3662"/>
                </a:lnTo>
                <a:lnTo>
                  <a:pt x="1725" y="3646"/>
                </a:lnTo>
                <a:lnTo>
                  <a:pt x="1718" y="3628"/>
                </a:lnTo>
                <a:lnTo>
                  <a:pt x="1529" y="3002"/>
                </a:lnTo>
                <a:lnTo>
                  <a:pt x="1342" y="3628"/>
                </a:lnTo>
                <a:lnTo>
                  <a:pt x="1335" y="3646"/>
                </a:lnTo>
                <a:lnTo>
                  <a:pt x="1324" y="3662"/>
                </a:lnTo>
                <a:lnTo>
                  <a:pt x="1309" y="3674"/>
                </a:lnTo>
                <a:lnTo>
                  <a:pt x="1293" y="3683"/>
                </a:lnTo>
                <a:lnTo>
                  <a:pt x="1275" y="3689"/>
                </a:lnTo>
                <a:lnTo>
                  <a:pt x="1257" y="3691"/>
                </a:lnTo>
                <a:lnTo>
                  <a:pt x="1231" y="3688"/>
                </a:lnTo>
                <a:lnTo>
                  <a:pt x="485" y="3464"/>
                </a:lnTo>
                <a:lnTo>
                  <a:pt x="463" y="3454"/>
                </a:lnTo>
                <a:lnTo>
                  <a:pt x="445" y="3439"/>
                </a:lnTo>
                <a:lnTo>
                  <a:pt x="432" y="3421"/>
                </a:lnTo>
                <a:lnTo>
                  <a:pt x="424" y="3398"/>
                </a:lnTo>
                <a:lnTo>
                  <a:pt x="422" y="3376"/>
                </a:lnTo>
                <a:lnTo>
                  <a:pt x="425" y="3353"/>
                </a:lnTo>
                <a:lnTo>
                  <a:pt x="615" y="2719"/>
                </a:lnTo>
                <a:lnTo>
                  <a:pt x="584" y="2711"/>
                </a:lnTo>
                <a:lnTo>
                  <a:pt x="556" y="2697"/>
                </a:lnTo>
                <a:lnTo>
                  <a:pt x="529" y="2678"/>
                </a:lnTo>
                <a:lnTo>
                  <a:pt x="500" y="2651"/>
                </a:lnTo>
                <a:lnTo>
                  <a:pt x="478" y="2629"/>
                </a:lnTo>
                <a:lnTo>
                  <a:pt x="462" y="2603"/>
                </a:lnTo>
                <a:lnTo>
                  <a:pt x="451" y="2577"/>
                </a:lnTo>
                <a:lnTo>
                  <a:pt x="443" y="2549"/>
                </a:lnTo>
                <a:lnTo>
                  <a:pt x="441" y="2520"/>
                </a:lnTo>
                <a:lnTo>
                  <a:pt x="443" y="2490"/>
                </a:lnTo>
                <a:lnTo>
                  <a:pt x="451" y="2462"/>
                </a:lnTo>
                <a:lnTo>
                  <a:pt x="462" y="2435"/>
                </a:lnTo>
                <a:lnTo>
                  <a:pt x="478" y="2410"/>
                </a:lnTo>
                <a:lnTo>
                  <a:pt x="451" y="2423"/>
                </a:lnTo>
                <a:lnTo>
                  <a:pt x="422" y="2429"/>
                </a:lnTo>
                <a:lnTo>
                  <a:pt x="393" y="2432"/>
                </a:lnTo>
                <a:lnTo>
                  <a:pt x="364" y="2428"/>
                </a:lnTo>
                <a:lnTo>
                  <a:pt x="336" y="2421"/>
                </a:lnTo>
                <a:lnTo>
                  <a:pt x="310" y="2410"/>
                </a:lnTo>
                <a:lnTo>
                  <a:pt x="285" y="2394"/>
                </a:lnTo>
                <a:lnTo>
                  <a:pt x="262" y="2374"/>
                </a:lnTo>
                <a:lnTo>
                  <a:pt x="244" y="2349"/>
                </a:lnTo>
                <a:lnTo>
                  <a:pt x="223" y="2316"/>
                </a:lnTo>
                <a:lnTo>
                  <a:pt x="209" y="2288"/>
                </a:lnTo>
                <a:lnTo>
                  <a:pt x="200" y="2260"/>
                </a:lnTo>
                <a:lnTo>
                  <a:pt x="197" y="2230"/>
                </a:lnTo>
                <a:lnTo>
                  <a:pt x="198" y="2201"/>
                </a:lnTo>
                <a:lnTo>
                  <a:pt x="203" y="2173"/>
                </a:lnTo>
                <a:lnTo>
                  <a:pt x="215" y="2145"/>
                </a:lnTo>
                <a:lnTo>
                  <a:pt x="229" y="2121"/>
                </a:lnTo>
                <a:lnTo>
                  <a:pt x="247" y="2098"/>
                </a:lnTo>
                <a:lnTo>
                  <a:pt x="271" y="2078"/>
                </a:lnTo>
                <a:lnTo>
                  <a:pt x="241" y="2082"/>
                </a:lnTo>
                <a:lnTo>
                  <a:pt x="211" y="2080"/>
                </a:lnTo>
                <a:lnTo>
                  <a:pt x="182" y="2074"/>
                </a:lnTo>
                <a:lnTo>
                  <a:pt x="156" y="2064"/>
                </a:lnTo>
                <a:lnTo>
                  <a:pt x="130" y="2048"/>
                </a:lnTo>
                <a:lnTo>
                  <a:pt x="108" y="2030"/>
                </a:lnTo>
                <a:lnTo>
                  <a:pt x="89" y="2007"/>
                </a:lnTo>
                <a:lnTo>
                  <a:pt x="73" y="1983"/>
                </a:lnTo>
                <a:lnTo>
                  <a:pt x="62" y="1953"/>
                </a:lnTo>
                <a:lnTo>
                  <a:pt x="52" y="1915"/>
                </a:lnTo>
                <a:lnTo>
                  <a:pt x="46" y="1884"/>
                </a:lnTo>
                <a:lnTo>
                  <a:pt x="46" y="1855"/>
                </a:lnTo>
                <a:lnTo>
                  <a:pt x="51" y="1825"/>
                </a:lnTo>
                <a:lnTo>
                  <a:pt x="61" y="1797"/>
                </a:lnTo>
                <a:lnTo>
                  <a:pt x="74" y="1772"/>
                </a:lnTo>
                <a:lnTo>
                  <a:pt x="93" y="1748"/>
                </a:lnTo>
                <a:lnTo>
                  <a:pt x="114" y="1728"/>
                </a:lnTo>
                <a:lnTo>
                  <a:pt x="139" y="1712"/>
                </a:lnTo>
                <a:lnTo>
                  <a:pt x="167" y="1700"/>
                </a:lnTo>
                <a:lnTo>
                  <a:pt x="133" y="1694"/>
                </a:lnTo>
                <a:lnTo>
                  <a:pt x="102" y="1683"/>
                </a:lnTo>
                <a:lnTo>
                  <a:pt x="73" y="1666"/>
                </a:lnTo>
                <a:lnTo>
                  <a:pt x="48" y="1644"/>
                </a:lnTo>
                <a:lnTo>
                  <a:pt x="28" y="1618"/>
                </a:lnTo>
                <a:lnTo>
                  <a:pt x="13" y="1589"/>
                </a:lnTo>
                <a:lnTo>
                  <a:pt x="3" y="1557"/>
                </a:lnTo>
                <a:lnTo>
                  <a:pt x="0" y="1522"/>
                </a:lnTo>
                <a:lnTo>
                  <a:pt x="0" y="1521"/>
                </a:lnTo>
                <a:lnTo>
                  <a:pt x="1" y="1483"/>
                </a:lnTo>
                <a:lnTo>
                  <a:pt x="4" y="1449"/>
                </a:lnTo>
                <a:lnTo>
                  <a:pt x="15" y="1417"/>
                </a:lnTo>
                <a:lnTo>
                  <a:pt x="30" y="1388"/>
                </a:lnTo>
                <a:lnTo>
                  <a:pt x="52" y="1363"/>
                </a:lnTo>
                <a:lnTo>
                  <a:pt x="76" y="1341"/>
                </a:lnTo>
                <a:lnTo>
                  <a:pt x="105" y="1324"/>
                </a:lnTo>
                <a:lnTo>
                  <a:pt x="136" y="1314"/>
                </a:lnTo>
                <a:lnTo>
                  <a:pt x="169" y="1309"/>
                </a:lnTo>
                <a:lnTo>
                  <a:pt x="142" y="1296"/>
                </a:lnTo>
                <a:lnTo>
                  <a:pt x="117" y="1278"/>
                </a:lnTo>
                <a:lnTo>
                  <a:pt x="97" y="1258"/>
                </a:lnTo>
                <a:lnTo>
                  <a:pt x="80" y="1234"/>
                </a:lnTo>
                <a:lnTo>
                  <a:pt x="68" y="1208"/>
                </a:lnTo>
                <a:lnTo>
                  <a:pt x="59" y="1181"/>
                </a:lnTo>
                <a:lnTo>
                  <a:pt x="54" y="1151"/>
                </a:lnTo>
                <a:lnTo>
                  <a:pt x="55" y="1122"/>
                </a:lnTo>
                <a:lnTo>
                  <a:pt x="61" y="1091"/>
                </a:lnTo>
                <a:lnTo>
                  <a:pt x="73" y="1053"/>
                </a:lnTo>
                <a:lnTo>
                  <a:pt x="85" y="1025"/>
                </a:lnTo>
                <a:lnTo>
                  <a:pt x="100" y="1000"/>
                </a:lnTo>
                <a:lnTo>
                  <a:pt x="121" y="978"/>
                </a:lnTo>
                <a:lnTo>
                  <a:pt x="143" y="960"/>
                </a:lnTo>
                <a:lnTo>
                  <a:pt x="168" y="946"/>
                </a:lnTo>
                <a:lnTo>
                  <a:pt x="195" y="935"/>
                </a:lnTo>
                <a:lnTo>
                  <a:pt x="225" y="930"/>
                </a:lnTo>
                <a:lnTo>
                  <a:pt x="254" y="930"/>
                </a:lnTo>
                <a:lnTo>
                  <a:pt x="285" y="934"/>
                </a:lnTo>
                <a:lnTo>
                  <a:pt x="262" y="914"/>
                </a:lnTo>
                <a:lnTo>
                  <a:pt x="243" y="890"/>
                </a:lnTo>
                <a:lnTo>
                  <a:pt x="229" y="865"/>
                </a:lnTo>
                <a:lnTo>
                  <a:pt x="219" y="837"/>
                </a:lnTo>
                <a:lnTo>
                  <a:pt x="215" y="809"/>
                </a:lnTo>
                <a:lnTo>
                  <a:pt x="214" y="779"/>
                </a:lnTo>
                <a:lnTo>
                  <a:pt x="218" y="751"/>
                </a:lnTo>
                <a:lnTo>
                  <a:pt x="228" y="722"/>
                </a:lnTo>
                <a:lnTo>
                  <a:pt x="242" y="694"/>
                </a:lnTo>
                <a:lnTo>
                  <a:pt x="263" y="662"/>
                </a:lnTo>
                <a:lnTo>
                  <a:pt x="284" y="638"/>
                </a:lnTo>
                <a:lnTo>
                  <a:pt x="305" y="619"/>
                </a:lnTo>
                <a:lnTo>
                  <a:pt x="331" y="603"/>
                </a:lnTo>
                <a:lnTo>
                  <a:pt x="357" y="592"/>
                </a:lnTo>
                <a:lnTo>
                  <a:pt x="385" y="585"/>
                </a:lnTo>
                <a:lnTo>
                  <a:pt x="415" y="584"/>
                </a:lnTo>
                <a:lnTo>
                  <a:pt x="444" y="586"/>
                </a:lnTo>
                <a:lnTo>
                  <a:pt x="472" y="594"/>
                </a:lnTo>
                <a:lnTo>
                  <a:pt x="501" y="607"/>
                </a:lnTo>
                <a:lnTo>
                  <a:pt x="484" y="581"/>
                </a:lnTo>
                <a:lnTo>
                  <a:pt x="474" y="553"/>
                </a:lnTo>
                <a:lnTo>
                  <a:pt x="467" y="525"/>
                </a:lnTo>
                <a:lnTo>
                  <a:pt x="466" y="497"/>
                </a:lnTo>
                <a:lnTo>
                  <a:pt x="468" y="467"/>
                </a:lnTo>
                <a:lnTo>
                  <a:pt x="476" y="439"/>
                </a:lnTo>
                <a:lnTo>
                  <a:pt x="488" y="413"/>
                </a:lnTo>
                <a:lnTo>
                  <a:pt x="505" y="388"/>
                </a:lnTo>
                <a:lnTo>
                  <a:pt x="527" y="365"/>
                </a:lnTo>
                <a:lnTo>
                  <a:pt x="557" y="340"/>
                </a:lnTo>
                <a:lnTo>
                  <a:pt x="582" y="322"/>
                </a:lnTo>
                <a:lnTo>
                  <a:pt x="609" y="310"/>
                </a:lnTo>
                <a:lnTo>
                  <a:pt x="637" y="302"/>
                </a:lnTo>
                <a:lnTo>
                  <a:pt x="667" y="299"/>
                </a:lnTo>
                <a:lnTo>
                  <a:pt x="695" y="301"/>
                </a:lnTo>
                <a:lnTo>
                  <a:pt x="723" y="308"/>
                </a:lnTo>
                <a:lnTo>
                  <a:pt x="750" y="318"/>
                </a:lnTo>
                <a:lnTo>
                  <a:pt x="776" y="334"/>
                </a:lnTo>
                <a:lnTo>
                  <a:pt x="799" y="353"/>
                </a:lnTo>
                <a:lnTo>
                  <a:pt x="791" y="325"/>
                </a:lnTo>
                <a:lnTo>
                  <a:pt x="788" y="295"/>
                </a:lnTo>
                <a:lnTo>
                  <a:pt x="790" y="266"/>
                </a:lnTo>
                <a:lnTo>
                  <a:pt x="797" y="238"/>
                </a:lnTo>
                <a:lnTo>
                  <a:pt x="808" y="210"/>
                </a:lnTo>
                <a:lnTo>
                  <a:pt x="823" y="186"/>
                </a:lnTo>
                <a:lnTo>
                  <a:pt x="842" y="164"/>
                </a:lnTo>
                <a:lnTo>
                  <a:pt x="866" y="145"/>
                </a:lnTo>
                <a:lnTo>
                  <a:pt x="892" y="129"/>
                </a:lnTo>
                <a:lnTo>
                  <a:pt x="928" y="113"/>
                </a:lnTo>
                <a:lnTo>
                  <a:pt x="957" y="104"/>
                </a:lnTo>
                <a:lnTo>
                  <a:pt x="987" y="100"/>
                </a:lnTo>
                <a:lnTo>
                  <a:pt x="1016" y="100"/>
                </a:lnTo>
                <a:lnTo>
                  <a:pt x="1045" y="105"/>
                </a:lnTo>
                <a:lnTo>
                  <a:pt x="1073" y="115"/>
                </a:lnTo>
                <a:lnTo>
                  <a:pt x="1097" y="129"/>
                </a:lnTo>
                <a:lnTo>
                  <a:pt x="1121" y="147"/>
                </a:lnTo>
                <a:lnTo>
                  <a:pt x="1140" y="170"/>
                </a:lnTo>
                <a:lnTo>
                  <a:pt x="1157" y="195"/>
                </a:lnTo>
                <a:lnTo>
                  <a:pt x="1157" y="161"/>
                </a:lnTo>
                <a:lnTo>
                  <a:pt x="1165" y="128"/>
                </a:lnTo>
                <a:lnTo>
                  <a:pt x="1178" y="98"/>
                </a:lnTo>
                <a:lnTo>
                  <a:pt x="1196" y="71"/>
                </a:lnTo>
                <a:lnTo>
                  <a:pt x="1218" y="48"/>
                </a:lnTo>
                <a:lnTo>
                  <a:pt x="1246" y="28"/>
                </a:lnTo>
                <a:lnTo>
                  <a:pt x="1276" y="15"/>
                </a:lnTo>
                <a:lnTo>
                  <a:pt x="1310" y="6"/>
                </a:lnTo>
                <a:lnTo>
                  <a:pt x="1348" y="1"/>
                </a:lnTo>
                <a:lnTo>
                  <a:pt x="138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68512" tIns="34254" rIns="68512" bIns="34254"/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apezoid 66"/>
          <p:cNvSpPr/>
          <p:nvPr/>
        </p:nvSpPr>
        <p:spPr>
          <a:xfrm rot="5400000">
            <a:off x="8428780" y="3206933"/>
            <a:ext cx="4165976" cy="818439"/>
          </a:xfrm>
          <a:prstGeom prst="trapezoid">
            <a:avLst>
              <a:gd name="adj" fmla="val 39436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1683" tIns="60840" rIns="121683" bIns="60840" anchor="ctr"/>
          <a:lstStyle/>
          <a:p>
            <a:pPr algn="ctr"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5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0" name="Rectangle 25"/>
          <p:cNvSpPr txBox="1">
            <a:spLocks/>
          </p:cNvSpPr>
          <p:nvPr/>
        </p:nvSpPr>
        <p:spPr>
          <a:xfrm>
            <a:off x="10360577" y="2742780"/>
            <a:ext cx="1734161" cy="1746749"/>
          </a:xfrm>
          <a:prstGeom prst="ellipse">
            <a:avLst/>
          </a:prstGeom>
          <a:solidFill>
            <a:srgbClr val="A09958"/>
          </a:soli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7978" anchor="ctr"/>
          <a:lstStyle>
            <a:defPPr>
              <a:defRPr lang="en-US"/>
            </a:defPPr>
            <a:lvl1pPr algn="ctr">
              <a:defRPr b="1"/>
            </a:lvl1pPr>
          </a:lstStyle>
          <a:p>
            <a:pPr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kern="0" dirty="0">
                <a:solidFill>
                  <a:srgbClr val="FFFFFF"/>
                </a:solidFill>
                <a:latin typeface="SenticoSansDT Light"/>
                <a:ea typeface="ＭＳ Ｐゴシック"/>
              </a:rPr>
              <a:t>Columna Vertebral de Control de Calidad</a:t>
            </a:r>
          </a:p>
        </p:txBody>
      </p:sp>
      <p:sp>
        <p:nvSpPr>
          <p:cNvPr id="41" name="Hexagon 6"/>
          <p:cNvSpPr/>
          <p:nvPr/>
        </p:nvSpPr>
        <p:spPr>
          <a:xfrm rot="16200000">
            <a:off x="4912789" y="1660016"/>
            <a:ext cx="1245564" cy="1106057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956C2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00" dirty="0">
              <a:solidFill>
                <a:prstClr val="white"/>
              </a:solidFill>
            </a:endParaRPr>
          </a:p>
        </p:txBody>
      </p:sp>
      <p:sp>
        <p:nvSpPr>
          <p:cNvPr id="42" name="Freeform 63"/>
          <p:cNvSpPr/>
          <p:nvPr/>
        </p:nvSpPr>
        <p:spPr>
          <a:xfrm>
            <a:off x="5293441" y="1945532"/>
            <a:ext cx="488525" cy="463122"/>
          </a:xfrm>
          <a:custGeom>
            <a:avLst/>
            <a:gdLst/>
            <a:ahLst/>
            <a:cxnLst/>
            <a:rect l="l" t="t" r="r" b="b"/>
            <a:pathLst>
              <a:path w="304800" h="261257">
                <a:moveTo>
                  <a:pt x="255814" y="43542"/>
                </a:moveTo>
                <a:lnTo>
                  <a:pt x="266700" y="43542"/>
                </a:lnTo>
                <a:cubicBezTo>
                  <a:pt x="277132" y="43542"/>
                  <a:pt x="286090" y="47284"/>
                  <a:pt x="293574" y="54768"/>
                </a:cubicBezTo>
                <a:cubicBezTo>
                  <a:pt x="301058" y="62252"/>
                  <a:pt x="304800" y="71210"/>
                  <a:pt x="304800" y="81642"/>
                </a:cubicBezTo>
                <a:lnTo>
                  <a:pt x="304800" y="223157"/>
                </a:lnTo>
                <a:cubicBezTo>
                  <a:pt x="304800" y="233589"/>
                  <a:pt x="301058" y="242547"/>
                  <a:pt x="293574" y="250031"/>
                </a:cubicBezTo>
                <a:cubicBezTo>
                  <a:pt x="286090" y="257515"/>
                  <a:pt x="277132" y="261257"/>
                  <a:pt x="266700" y="261257"/>
                </a:cubicBezTo>
                <a:lnTo>
                  <a:pt x="255814" y="261257"/>
                </a:lnTo>
                <a:close/>
                <a:moveTo>
                  <a:pt x="38100" y="43542"/>
                </a:moveTo>
                <a:lnTo>
                  <a:pt x="48986" y="43542"/>
                </a:lnTo>
                <a:lnTo>
                  <a:pt x="48986" y="261257"/>
                </a:lnTo>
                <a:lnTo>
                  <a:pt x="38100" y="261257"/>
                </a:lnTo>
                <a:cubicBezTo>
                  <a:pt x="27668" y="261257"/>
                  <a:pt x="18710" y="257515"/>
                  <a:pt x="11226" y="250031"/>
                </a:cubicBezTo>
                <a:cubicBezTo>
                  <a:pt x="3742" y="242547"/>
                  <a:pt x="0" y="233589"/>
                  <a:pt x="0" y="223157"/>
                </a:cubicBezTo>
                <a:lnTo>
                  <a:pt x="0" y="81642"/>
                </a:lnTo>
                <a:cubicBezTo>
                  <a:pt x="0" y="71210"/>
                  <a:pt x="3742" y="62252"/>
                  <a:pt x="11226" y="54768"/>
                </a:cubicBezTo>
                <a:cubicBezTo>
                  <a:pt x="18710" y="47284"/>
                  <a:pt x="27668" y="43542"/>
                  <a:pt x="38100" y="43542"/>
                </a:cubicBezTo>
                <a:close/>
                <a:moveTo>
                  <a:pt x="108857" y="21771"/>
                </a:moveTo>
                <a:lnTo>
                  <a:pt x="108857" y="43542"/>
                </a:lnTo>
                <a:lnTo>
                  <a:pt x="195943" y="43542"/>
                </a:lnTo>
                <a:lnTo>
                  <a:pt x="195943" y="21771"/>
                </a:lnTo>
                <a:close/>
                <a:moveTo>
                  <a:pt x="103414" y="0"/>
                </a:moveTo>
                <a:lnTo>
                  <a:pt x="201386" y="0"/>
                </a:lnTo>
                <a:cubicBezTo>
                  <a:pt x="205921" y="0"/>
                  <a:pt x="209777" y="1587"/>
                  <a:pt x="212952" y="4762"/>
                </a:cubicBezTo>
                <a:cubicBezTo>
                  <a:pt x="216127" y="7937"/>
                  <a:pt x="217714" y="11792"/>
                  <a:pt x="217714" y="16328"/>
                </a:cubicBezTo>
                <a:lnTo>
                  <a:pt x="217714" y="43542"/>
                </a:lnTo>
                <a:lnTo>
                  <a:pt x="239486" y="43542"/>
                </a:lnTo>
                <a:lnTo>
                  <a:pt x="239486" y="261257"/>
                </a:lnTo>
                <a:lnTo>
                  <a:pt x="65314" y="261257"/>
                </a:lnTo>
                <a:lnTo>
                  <a:pt x="65314" y="43542"/>
                </a:lnTo>
                <a:lnTo>
                  <a:pt x="87086" y="43542"/>
                </a:lnTo>
                <a:lnTo>
                  <a:pt x="87086" y="16328"/>
                </a:lnTo>
                <a:cubicBezTo>
                  <a:pt x="87086" y="11792"/>
                  <a:pt x="88673" y="7937"/>
                  <a:pt x="91848" y="4762"/>
                </a:cubicBezTo>
                <a:cubicBezTo>
                  <a:pt x="95023" y="1587"/>
                  <a:pt x="98879" y="0"/>
                  <a:pt x="1034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4" rIns="68512" bIns="34254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2544" name="Text Placeholder 14"/>
          <p:cNvSpPr txBox="1">
            <a:spLocks/>
          </p:cNvSpPr>
          <p:nvPr/>
        </p:nvSpPr>
        <p:spPr bwMode="auto">
          <a:xfrm>
            <a:off x="3542343" y="1951881"/>
            <a:ext cx="1372524" cy="44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216837" eaLnBrk="1" hangingPunct="1">
              <a:lnSpc>
                <a:spcPct val="90000"/>
              </a:lnSpc>
            </a:pPr>
            <a:r>
              <a:rPr lang="es-PE" altLang="es-ES_tradnl" sz="1600">
                <a:solidFill>
                  <a:prstClr val="black"/>
                </a:solidFill>
                <a:latin typeface="SenticoSansDT Light" charset="0"/>
              </a:rPr>
              <a:t>Consejo Directivo</a:t>
            </a:r>
          </a:p>
        </p:txBody>
      </p:sp>
      <p:sp>
        <p:nvSpPr>
          <p:cNvPr id="51" name="Freeform 65"/>
          <p:cNvSpPr/>
          <p:nvPr/>
        </p:nvSpPr>
        <p:spPr>
          <a:xfrm>
            <a:off x="5944811" y="5109137"/>
            <a:ext cx="391243" cy="439859"/>
          </a:xfrm>
          <a:custGeom>
            <a:avLst/>
            <a:gdLst/>
            <a:ahLst/>
            <a:cxnLst/>
            <a:rect l="l" t="t" r="r" b="b"/>
            <a:pathLst>
              <a:path w="279117" h="279457">
                <a:moveTo>
                  <a:pt x="50857" y="217715"/>
                </a:moveTo>
                <a:cubicBezTo>
                  <a:pt x="47909" y="217715"/>
                  <a:pt x="45358" y="218792"/>
                  <a:pt x="43203" y="220946"/>
                </a:cubicBezTo>
                <a:cubicBezTo>
                  <a:pt x="41049" y="223101"/>
                  <a:pt x="39971" y="225652"/>
                  <a:pt x="39971" y="228600"/>
                </a:cubicBezTo>
                <a:cubicBezTo>
                  <a:pt x="39971" y="231549"/>
                  <a:pt x="41049" y="234100"/>
                  <a:pt x="43203" y="236254"/>
                </a:cubicBezTo>
                <a:cubicBezTo>
                  <a:pt x="45358" y="238409"/>
                  <a:pt x="47909" y="239486"/>
                  <a:pt x="50857" y="239486"/>
                </a:cubicBezTo>
                <a:cubicBezTo>
                  <a:pt x="53805" y="239486"/>
                  <a:pt x="56357" y="238409"/>
                  <a:pt x="58511" y="236254"/>
                </a:cubicBezTo>
                <a:cubicBezTo>
                  <a:pt x="60666" y="234100"/>
                  <a:pt x="61743" y="231549"/>
                  <a:pt x="61743" y="228600"/>
                </a:cubicBezTo>
                <a:cubicBezTo>
                  <a:pt x="61743" y="225652"/>
                  <a:pt x="60666" y="223101"/>
                  <a:pt x="58511" y="220946"/>
                </a:cubicBezTo>
                <a:cubicBezTo>
                  <a:pt x="56357" y="218792"/>
                  <a:pt x="53805" y="217715"/>
                  <a:pt x="50857" y="217715"/>
                </a:cubicBezTo>
                <a:close/>
                <a:moveTo>
                  <a:pt x="122295" y="108177"/>
                </a:moveTo>
                <a:cubicBezTo>
                  <a:pt x="126717" y="119290"/>
                  <a:pt x="133209" y="129127"/>
                  <a:pt x="141770" y="137688"/>
                </a:cubicBezTo>
                <a:cubicBezTo>
                  <a:pt x="150331" y="146249"/>
                  <a:pt x="160168" y="152741"/>
                  <a:pt x="171280" y="157163"/>
                </a:cubicBezTo>
                <a:lnTo>
                  <a:pt x="55279" y="273164"/>
                </a:lnTo>
                <a:cubicBezTo>
                  <a:pt x="51084" y="277359"/>
                  <a:pt x="45981" y="279457"/>
                  <a:pt x="39971" y="279457"/>
                </a:cubicBezTo>
                <a:cubicBezTo>
                  <a:pt x="34075" y="279457"/>
                  <a:pt x="28916" y="277359"/>
                  <a:pt x="24493" y="273164"/>
                </a:cubicBezTo>
                <a:lnTo>
                  <a:pt x="6464" y="254794"/>
                </a:lnTo>
                <a:cubicBezTo>
                  <a:pt x="2155" y="250712"/>
                  <a:pt x="0" y="245609"/>
                  <a:pt x="0" y="239486"/>
                </a:cubicBezTo>
                <a:cubicBezTo>
                  <a:pt x="0" y="233476"/>
                  <a:pt x="2155" y="228317"/>
                  <a:pt x="6464" y="224008"/>
                </a:cubicBezTo>
                <a:close/>
                <a:moveTo>
                  <a:pt x="203257" y="0"/>
                </a:moveTo>
                <a:cubicBezTo>
                  <a:pt x="209834" y="0"/>
                  <a:pt x="216723" y="936"/>
                  <a:pt x="223923" y="2807"/>
                </a:cubicBezTo>
                <a:cubicBezTo>
                  <a:pt x="231123" y="4678"/>
                  <a:pt x="237218" y="7314"/>
                  <a:pt x="242208" y="10716"/>
                </a:cubicBezTo>
                <a:cubicBezTo>
                  <a:pt x="244022" y="11963"/>
                  <a:pt x="244929" y="13551"/>
                  <a:pt x="244929" y="15479"/>
                </a:cubicBezTo>
                <a:cubicBezTo>
                  <a:pt x="244929" y="17406"/>
                  <a:pt x="244022" y="18994"/>
                  <a:pt x="242208" y="20241"/>
                </a:cubicBezTo>
                <a:lnTo>
                  <a:pt x="192371" y="48986"/>
                </a:lnTo>
                <a:lnTo>
                  <a:pt x="192371" y="87086"/>
                </a:lnTo>
                <a:lnTo>
                  <a:pt x="225199" y="105286"/>
                </a:lnTo>
                <a:cubicBezTo>
                  <a:pt x="225766" y="104946"/>
                  <a:pt x="230245" y="102196"/>
                  <a:pt x="238636" y="97036"/>
                </a:cubicBezTo>
                <a:cubicBezTo>
                  <a:pt x="247027" y="91877"/>
                  <a:pt x="254709" y="87285"/>
                  <a:pt x="261683" y="83259"/>
                </a:cubicBezTo>
                <a:cubicBezTo>
                  <a:pt x="268656" y="79234"/>
                  <a:pt x="272654" y="77221"/>
                  <a:pt x="273674" y="77221"/>
                </a:cubicBezTo>
                <a:cubicBezTo>
                  <a:pt x="275375" y="77221"/>
                  <a:pt x="276707" y="77788"/>
                  <a:pt x="277671" y="78922"/>
                </a:cubicBezTo>
                <a:cubicBezTo>
                  <a:pt x="278635" y="80056"/>
                  <a:pt x="279117" y="81473"/>
                  <a:pt x="279117" y="83174"/>
                </a:cubicBezTo>
                <a:cubicBezTo>
                  <a:pt x="279117" y="87596"/>
                  <a:pt x="277813" y="93606"/>
                  <a:pt x="275205" y="101204"/>
                </a:cubicBezTo>
                <a:cubicBezTo>
                  <a:pt x="269875" y="116398"/>
                  <a:pt x="260549" y="128730"/>
                  <a:pt x="247225" y="138198"/>
                </a:cubicBezTo>
                <a:cubicBezTo>
                  <a:pt x="233902" y="147666"/>
                  <a:pt x="219246" y="152400"/>
                  <a:pt x="203257" y="152400"/>
                </a:cubicBezTo>
                <a:cubicBezTo>
                  <a:pt x="182279" y="152400"/>
                  <a:pt x="164335" y="144945"/>
                  <a:pt x="149424" y="130034"/>
                </a:cubicBezTo>
                <a:cubicBezTo>
                  <a:pt x="134513" y="115123"/>
                  <a:pt x="127057" y="97178"/>
                  <a:pt x="127057" y="76200"/>
                </a:cubicBezTo>
                <a:cubicBezTo>
                  <a:pt x="127057" y="55223"/>
                  <a:pt x="134513" y="37278"/>
                  <a:pt x="149424" y="22367"/>
                </a:cubicBezTo>
                <a:cubicBezTo>
                  <a:pt x="164335" y="7456"/>
                  <a:pt x="182279" y="0"/>
                  <a:pt x="203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4" rIns="68512" bIns="34254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" name="Elips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7291937" y="3765240"/>
            <a:ext cx="1219331" cy="100660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/>
            </a:extLst>
          </p:cNvPr>
          <p:cNvSpPr/>
          <p:nvPr/>
        </p:nvSpPr>
        <p:spPr>
          <a:xfrm>
            <a:off x="7700100" y="1154631"/>
            <a:ext cx="2123290" cy="2495356"/>
          </a:xfrm>
          <a:prstGeom prst="roundRect">
            <a:avLst>
              <a:gd name="adj" fmla="val 3861"/>
            </a:avLst>
          </a:prstGeom>
          <a:solidFill>
            <a:srgbClr val="956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marL="171279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Nombramiento de nuevos comités, configuración deseada (1 con experiencia en Sector Público):</a:t>
            </a:r>
          </a:p>
          <a:p>
            <a:pPr marL="628024" lvl="1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Legal</a:t>
            </a:r>
          </a:p>
          <a:p>
            <a:pPr marL="628024" lvl="1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Financiero</a:t>
            </a:r>
          </a:p>
          <a:p>
            <a:pPr marL="628024" lvl="1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Técnico</a:t>
            </a:r>
          </a:p>
          <a:p>
            <a:pPr marL="171279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Programa de capacitación a miembros de </a:t>
            </a:r>
            <a:r>
              <a:rPr lang="es-ES" sz="1200" dirty="0" err="1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Comites</a:t>
            </a:r>
            <a:r>
              <a:rPr lang="es-ES" sz="12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.</a:t>
            </a:r>
            <a:endParaRPr lang="es-PE" sz="1200" dirty="0">
              <a:solidFill>
                <a:prstClr val="white"/>
              </a:solidFill>
              <a:latin typeface="SenticoSansDT" charset="0"/>
              <a:ea typeface="SenticoSansDT" charset="0"/>
              <a:cs typeface="SenticoSansDT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/>
            </a:extLst>
          </p:cNvPr>
          <p:cNvCxnSpPr>
            <a:stCxn id="4" idx="2"/>
            <a:endCxn id="3" idx="7"/>
          </p:cNvCxnSpPr>
          <p:nvPr/>
        </p:nvCxnSpPr>
        <p:spPr>
          <a:xfrm flipH="1">
            <a:off x="8332701" y="3649988"/>
            <a:ext cx="429044" cy="26266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/>
            </a:extLst>
          </p:cNvPr>
          <p:cNvSpPr/>
          <p:nvPr/>
        </p:nvSpPr>
        <p:spPr>
          <a:xfrm rot="19632660">
            <a:off x="3394306" y="3009231"/>
            <a:ext cx="1932955" cy="3220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53" name="Rectángulo: esquinas redondeadas 52">
            <a:extLst>
              <a:ext uri="{FF2B5EF4-FFF2-40B4-BE49-F238E27FC236}"/>
            </a:extLst>
          </p:cNvPr>
          <p:cNvSpPr/>
          <p:nvPr/>
        </p:nvSpPr>
        <p:spPr>
          <a:xfrm>
            <a:off x="930525" y="3950278"/>
            <a:ext cx="2125406" cy="1236354"/>
          </a:xfrm>
          <a:prstGeom prst="roundRect">
            <a:avLst>
              <a:gd name="adj" fmla="val 5558"/>
            </a:avLst>
          </a:prstGeom>
          <a:solidFill>
            <a:srgbClr val="42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marL="171279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Claros lineamientos de supervisión.</a:t>
            </a:r>
          </a:p>
          <a:p>
            <a:pPr marL="171279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Empoderamiento.</a:t>
            </a:r>
          </a:p>
          <a:p>
            <a:pPr marL="171279" indent="-17127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prstClr val="white"/>
                </a:solidFill>
                <a:latin typeface="SenticoSansDT" charset="0"/>
                <a:ea typeface="SenticoSansDT" charset="0"/>
                <a:cs typeface="SenticoSansDT" charset="0"/>
              </a:rPr>
              <a:t>Respaldo.</a:t>
            </a:r>
            <a:endParaRPr lang="es-PE" sz="1500" dirty="0">
              <a:solidFill>
                <a:prstClr val="white"/>
              </a:solidFill>
              <a:latin typeface="SenticoSansDT" charset="0"/>
              <a:ea typeface="SenticoSansDT" charset="0"/>
              <a:cs typeface="SenticoSansDT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/>
            </a:extLst>
          </p:cNvPr>
          <p:cNvCxnSpPr>
            <a:cxnSpLocks/>
            <a:stCxn id="53" idx="3"/>
          </p:cNvCxnSpPr>
          <p:nvPr/>
        </p:nvCxnSpPr>
        <p:spPr>
          <a:xfrm>
            <a:off x="3055952" y="4568474"/>
            <a:ext cx="340487" cy="489929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exagon 4"/>
          <p:cNvSpPr/>
          <p:nvPr/>
        </p:nvSpPr>
        <p:spPr>
          <a:xfrm rot="16200000">
            <a:off x="6083350" y="1658957"/>
            <a:ext cx="1243449" cy="1106056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A0995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121683" tIns="60840" rIns="121683" bIns="60840" anchor="ctr"/>
          <a:lstStyle/>
          <a:p>
            <a:pPr algn="ctr" defTabSz="913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kern="0" dirty="0">
              <a:solidFill>
                <a:prstClr val="black"/>
              </a:solidFill>
            </a:endParaRPr>
          </a:p>
        </p:txBody>
      </p:sp>
      <p:pic>
        <p:nvPicPr>
          <p:cNvPr id="2255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60" y="1882094"/>
            <a:ext cx="642909" cy="64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67"/>
          <p:cNvSpPr/>
          <p:nvPr/>
        </p:nvSpPr>
        <p:spPr>
          <a:xfrm>
            <a:off x="6541174" y="4064470"/>
            <a:ext cx="410277" cy="420828"/>
          </a:xfrm>
          <a:custGeom>
            <a:avLst/>
            <a:gdLst/>
            <a:ahLst/>
            <a:cxnLst/>
            <a:rect l="l" t="t" r="r" b="b"/>
            <a:pathLst>
              <a:path w="284278" h="296442">
                <a:moveTo>
                  <a:pt x="114300" y="65315"/>
                </a:moveTo>
                <a:lnTo>
                  <a:pt x="125185" y="65315"/>
                </a:lnTo>
                <a:cubicBezTo>
                  <a:pt x="126659" y="65315"/>
                  <a:pt x="127935" y="65853"/>
                  <a:pt x="129012" y="66931"/>
                </a:cubicBezTo>
                <a:cubicBezTo>
                  <a:pt x="130090" y="68008"/>
                  <a:pt x="130628" y="69283"/>
                  <a:pt x="130628" y="70758"/>
                </a:cubicBezTo>
                <a:lnTo>
                  <a:pt x="130628" y="81210"/>
                </a:lnTo>
                <a:lnTo>
                  <a:pt x="131878" y="84171"/>
                </a:lnTo>
                <a:lnTo>
                  <a:pt x="131878" y="108858"/>
                </a:lnTo>
                <a:lnTo>
                  <a:pt x="168728" y="108858"/>
                </a:lnTo>
                <a:cubicBezTo>
                  <a:pt x="170202" y="108858"/>
                  <a:pt x="171478" y="109396"/>
                  <a:pt x="172555" y="110473"/>
                </a:cubicBezTo>
                <a:cubicBezTo>
                  <a:pt x="173632" y="111551"/>
                  <a:pt x="174171" y="112826"/>
                  <a:pt x="174171" y="114300"/>
                </a:cubicBezTo>
                <a:lnTo>
                  <a:pt x="174171" y="124753"/>
                </a:lnTo>
                <a:lnTo>
                  <a:pt x="175421" y="127713"/>
                </a:lnTo>
                <a:lnTo>
                  <a:pt x="175421" y="138599"/>
                </a:lnTo>
                <a:cubicBezTo>
                  <a:pt x="175421" y="140073"/>
                  <a:pt x="174882" y="141349"/>
                  <a:pt x="173805" y="142426"/>
                </a:cubicBezTo>
                <a:cubicBezTo>
                  <a:pt x="172728" y="143503"/>
                  <a:pt x="171452" y="144042"/>
                  <a:pt x="169978" y="144042"/>
                </a:cubicBezTo>
                <a:lnTo>
                  <a:pt x="131878" y="144042"/>
                </a:lnTo>
                <a:lnTo>
                  <a:pt x="131878" y="182142"/>
                </a:lnTo>
                <a:cubicBezTo>
                  <a:pt x="131878" y="183616"/>
                  <a:pt x="131340" y="184892"/>
                  <a:pt x="130262" y="185969"/>
                </a:cubicBezTo>
                <a:cubicBezTo>
                  <a:pt x="129185" y="187046"/>
                  <a:pt x="127909" y="187585"/>
                  <a:pt x="126435" y="187585"/>
                </a:cubicBezTo>
                <a:lnTo>
                  <a:pt x="115550" y="187585"/>
                </a:lnTo>
                <a:cubicBezTo>
                  <a:pt x="114075" y="187585"/>
                  <a:pt x="112800" y="187046"/>
                  <a:pt x="111723" y="185969"/>
                </a:cubicBezTo>
                <a:cubicBezTo>
                  <a:pt x="110645" y="184892"/>
                  <a:pt x="110107" y="183616"/>
                  <a:pt x="110107" y="182142"/>
                </a:cubicBezTo>
                <a:lnTo>
                  <a:pt x="110107" y="171689"/>
                </a:lnTo>
                <a:lnTo>
                  <a:pt x="108857" y="168729"/>
                </a:lnTo>
                <a:lnTo>
                  <a:pt x="108857" y="144042"/>
                </a:lnTo>
                <a:lnTo>
                  <a:pt x="72007" y="144042"/>
                </a:lnTo>
                <a:cubicBezTo>
                  <a:pt x="70533" y="144042"/>
                  <a:pt x="69257" y="143503"/>
                  <a:pt x="68180" y="142426"/>
                </a:cubicBezTo>
                <a:cubicBezTo>
                  <a:pt x="67102" y="141349"/>
                  <a:pt x="66564" y="140073"/>
                  <a:pt x="66564" y="138599"/>
                </a:cubicBezTo>
                <a:lnTo>
                  <a:pt x="66564" y="128147"/>
                </a:lnTo>
                <a:lnTo>
                  <a:pt x="65314" y="125186"/>
                </a:lnTo>
                <a:lnTo>
                  <a:pt x="65314" y="114300"/>
                </a:lnTo>
                <a:cubicBezTo>
                  <a:pt x="65314" y="112826"/>
                  <a:pt x="65852" y="111551"/>
                  <a:pt x="66930" y="110473"/>
                </a:cubicBezTo>
                <a:cubicBezTo>
                  <a:pt x="68007" y="109396"/>
                  <a:pt x="69283" y="108858"/>
                  <a:pt x="70757" y="108858"/>
                </a:cubicBezTo>
                <a:lnTo>
                  <a:pt x="108857" y="108858"/>
                </a:lnTo>
                <a:lnTo>
                  <a:pt x="108857" y="70758"/>
                </a:lnTo>
                <a:cubicBezTo>
                  <a:pt x="108857" y="69283"/>
                  <a:pt x="109395" y="68008"/>
                  <a:pt x="110473" y="66931"/>
                </a:cubicBezTo>
                <a:cubicBezTo>
                  <a:pt x="111550" y="65853"/>
                  <a:pt x="112825" y="65315"/>
                  <a:pt x="114300" y="65315"/>
                </a:cubicBezTo>
                <a:close/>
                <a:moveTo>
                  <a:pt x="120992" y="56956"/>
                </a:moveTo>
                <a:cubicBezTo>
                  <a:pt x="100015" y="56956"/>
                  <a:pt x="82070" y="64412"/>
                  <a:pt x="67159" y="79323"/>
                </a:cubicBezTo>
                <a:cubicBezTo>
                  <a:pt x="59704" y="86779"/>
                  <a:pt x="54112" y="94993"/>
                  <a:pt x="50384" y="103965"/>
                </a:cubicBezTo>
                <a:lnTo>
                  <a:pt x="45452" y="129713"/>
                </a:lnTo>
                <a:lnTo>
                  <a:pt x="49134" y="148935"/>
                </a:lnTo>
                <a:cubicBezTo>
                  <a:pt x="52862" y="157907"/>
                  <a:pt x="58454" y="166121"/>
                  <a:pt x="65909" y="173577"/>
                </a:cubicBezTo>
                <a:cubicBezTo>
                  <a:pt x="80820" y="188488"/>
                  <a:pt x="98765" y="195943"/>
                  <a:pt x="119742" y="195943"/>
                </a:cubicBezTo>
                <a:cubicBezTo>
                  <a:pt x="140720" y="195943"/>
                  <a:pt x="158665" y="188488"/>
                  <a:pt x="173576" y="173577"/>
                </a:cubicBezTo>
                <a:cubicBezTo>
                  <a:pt x="181031" y="166121"/>
                  <a:pt x="186623" y="157907"/>
                  <a:pt x="190351" y="148935"/>
                </a:cubicBezTo>
                <a:lnTo>
                  <a:pt x="195283" y="123187"/>
                </a:lnTo>
                <a:lnTo>
                  <a:pt x="191601" y="103965"/>
                </a:lnTo>
                <a:cubicBezTo>
                  <a:pt x="187873" y="94993"/>
                  <a:pt x="182281" y="86779"/>
                  <a:pt x="174826" y="79323"/>
                </a:cubicBezTo>
                <a:cubicBezTo>
                  <a:pt x="159915" y="64412"/>
                  <a:pt x="141970" y="56956"/>
                  <a:pt x="120992" y="56956"/>
                </a:cubicBezTo>
                <a:close/>
                <a:moveTo>
                  <a:pt x="119742" y="0"/>
                </a:moveTo>
                <a:cubicBezTo>
                  <a:pt x="135958" y="0"/>
                  <a:pt x="151464" y="3147"/>
                  <a:pt x="166262" y="9440"/>
                </a:cubicBezTo>
                <a:cubicBezTo>
                  <a:pt x="181060" y="15734"/>
                  <a:pt x="193816" y="24238"/>
                  <a:pt x="204532" y="34954"/>
                </a:cubicBezTo>
                <a:cubicBezTo>
                  <a:pt x="215248" y="45669"/>
                  <a:pt x="223752" y="58426"/>
                  <a:pt x="230045" y="73224"/>
                </a:cubicBezTo>
                <a:cubicBezTo>
                  <a:pt x="236339" y="88022"/>
                  <a:pt x="239485" y="103528"/>
                  <a:pt x="239485" y="119743"/>
                </a:cubicBezTo>
                <a:lnTo>
                  <a:pt x="238865" y="123940"/>
                </a:lnTo>
                <a:lnTo>
                  <a:pt x="240735" y="133156"/>
                </a:lnTo>
                <a:cubicBezTo>
                  <a:pt x="240735" y="145630"/>
                  <a:pt x="238978" y="157522"/>
                  <a:pt x="235463" y="168833"/>
                </a:cubicBezTo>
                <a:lnTo>
                  <a:pt x="223652" y="192867"/>
                </a:lnTo>
                <a:lnTo>
                  <a:pt x="276735" y="245950"/>
                </a:lnTo>
                <a:cubicBezTo>
                  <a:pt x="280930" y="250145"/>
                  <a:pt x="283028" y="255248"/>
                  <a:pt x="283028" y="261258"/>
                </a:cubicBezTo>
                <a:lnTo>
                  <a:pt x="280888" y="266423"/>
                </a:lnTo>
                <a:lnTo>
                  <a:pt x="284278" y="274671"/>
                </a:lnTo>
                <a:cubicBezTo>
                  <a:pt x="284278" y="280680"/>
                  <a:pt x="282152" y="285811"/>
                  <a:pt x="277900" y="290064"/>
                </a:cubicBezTo>
                <a:cubicBezTo>
                  <a:pt x="273648" y="294316"/>
                  <a:pt x="268517" y="296442"/>
                  <a:pt x="262507" y="296442"/>
                </a:cubicBezTo>
                <a:cubicBezTo>
                  <a:pt x="256384" y="296442"/>
                  <a:pt x="251281" y="294288"/>
                  <a:pt x="247199" y="289979"/>
                </a:cubicBezTo>
                <a:lnTo>
                  <a:pt x="188858" y="231808"/>
                </a:lnTo>
                <a:cubicBezTo>
                  <a:pt x="168561" y="245869"/>
                  <a:pt x="145939" y="252899"/>
                  <a:pt x="120992" y="252899"/>
                </a:cubicBezTo>
                <a:cubicBezTo>
                  <a:pt x="104777" y="252899"/>
                  <a:pt x="89271" y="249752"/>
                  <a:pt x="74473" y="243459"/>
                </a:cubicBezTo>
                <a:cubicBezTo>
                  <a:pt x="59675" y="237166"/>
                  <a:pt x="46919" y="228661"/>
                  <a:pt x="36203" y="217946"/>
                </a:cubicBezTo>
                <a:cubicBezTo>
                  <a:pt x="25487" y="207230"/>
                  <a:pt x="16983" y="194473"/>
                  <a:pt x="10689" y="179676"/>
                </a:cubicBezTo>
                <a:cubicBezTo>
                  <a:pt x="4396" y="164878"/>
                  <a:pt x="1250" y="149371"/>
                  <a:pt x="1250" y="133156"/>
                </a:cubicBezTo>
                <a:lnTo>
                  <a:pt x="1985" y="129530"/>
                </a:lnTo>
                <a:lnTo>
                  <a:pt x="0" y="119743"/>
                </a:lnTo>
                <a:cubicBezTo>
                  <a:pt x="0" y="103528"/>
                  <a:pt x="3146" y="88022"/>
                  <a:pt x="9439" y="73224"/>
                </a:cubicBezTo>
                <a:cubicBezTo>
                  <a:pt x="15733" y="58426"/>
                  <a:pt x="24237" y="45669"/>
                  <a:pt x="34953" y="34954"/>
                </a:cubicBezTo>
                <a:cubicBezTo>
                  <a:pt x="45669" y="24238"/>
                  <a:pt x="58425" y="15734"/>
                  <a:pt x="73223" y="9440"/>
                </a:cubicBezTo>
                <a:cubicBezTo>
                  <a:pt x="88021" y="3147"/>
                  <a:pt x="103527" y="0"/>
                  <a:pt x="1197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4" rIns="68512" bIns="34254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 rot="9161399">
            <a:off x="5716389" y="4681964"/>
            <a:ext cx="177646" cy="2305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4728"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3" name="Flecha abajo 42"/>
          <p:cNvSpPr/>
          <p:nvPr/>
        </p:nvSpPr>
        <p:spPr>
          <a:xfrm rot="16200000">
            <a:off x="6073801" y="4146956"/>
            <a:ext cx="179750" cy="23051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4728"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4" name="Flecha abajo 43"/>
          <p:cNvSpPr/>
          <p:nvPr/>
        </p:nvSpPr>
        <p:spPr>
          <a:xfrm rot="9161399">
            <a:off x="6327574" y="3628840"/>
            <a:ext cx="177646" cy="2305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4728"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7" name="Flecha abajo 46"/>
          <p:cNvSpPr/>
          <p:nvPr/>
        </p:nvSpPr>
        <p:spPr>
          <a:xfrm rot="9161399">
            <a:off x="5745996" y="2601091"/>
            <a:ext cx="177646" cy="2305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4728"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8" name="Flecha abajo 47"/>
          <p:cNvSpPr/>
          <p:nvPr/>
        </p:nvSpPr>
        <p:spPr>
          <a:xfrm rot="12421809">
            <a:off x="6291624" y="2596862"/>
            <a:ext cx="179760" cy="2305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4728"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2" name="object 2"/>
          <p:cNvSpPr txBox="1">
            <a:spLocks/>
          </p:cNvSpPr>
          <p:nvPr/>
        </p:nvSpPr>
        <p:spPr>
          <a:xfrm>
            <a:off x="449375" y="349815"/>
            <a:ext cx="6725734" cy="39893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4300" b="0" i="0">
                <a:solidFill>
                  <a:srgbClr val="6D6E70"/>
                </a:solidFill>
                <a:latin typeface="SenticoSansDT-Light"/>
                <a:ea typeface="+mj-ea"/>
                <a:cs typeface="SenticoSansDT-Light"/>
              </a:defRPr>
            </a:lvl1pPr>
          </a:lstStyle>
          <a:p>
            <a:pPr marL="22708" defTabSz="913973" eaLnBrk="1" fontAlgn="auto" hangingPunct="1">
              <a:lnSpc>
                <a:spcPts val="3044"/>
              </a:lnSpc>
              <a:spcBef>
                <a:spcPts val="79"/>
              </a:spcBef>
              <a:spcAft>
                <a:spcPts val="0"/>
              </a:spcAft>
            </a:pPr>
            <a:r>
              <a:rPr lang="es-PE" sz="3100" b="1" kern="0" spc="6" dirty="0">
                <a:latin typeface="SenticoSansDT"/>
                <a:cs typeface="SenticoSansDT"/>
              </a:rPr>
              <a:t>1. CENTRO DE</a:t>
            </a:r>
            <a:r>
              <a:rPr lang="es-PE" sz="3100" b="1" kern="0" spc="-9" dirty="0">
                <a:latin typeface="SenticoSansDT"/>
                <a:cs typeface="SenticoSansDT"/>
              </a:rPr>
              <a:t> </a:t>
            </a:r>
            <a:r>
              <a:rPr lang="es-PE" sz="3100" b="1" kern="0" spc="3" dirty="0">
                <a:latin typeface="SenticoSansDT"/>
                <a:cs typeface="SenticoSansDT"/>
              </a:rPr>
              <a:t>EXCELENCIA</a:t>
            </a:r>
            <a:endParaRPr lang="es-PE" sz="3100" kern="0" dirty="0">
              <a:latin typeface="SenticoSansDT"/>
              <a:cs typeface="SenticoSansDT"/>
            </a:endParaRPr>
          </a:p>
        </p:txBody>
      </p:sp>
    </p:spTree>
    <p:extLst>
      <p:ext uri="{BB962C8B-B14F-4D97-AF65-F5344CB8AC3E}">
        <p14:creationId xmlns:p14="http://schemas.microsoft.com/office/powerpoint/2010/main" val="1718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38"/>
          <p:cNvSpPr/>
          <p:nvPr/>
        </p:nvSpPr>
        <p:spPr>
          <a:xfrm>
            <a:off x="416641" y="1057356"/>
            <a:ext cx="7814299" cy="554054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PE" sz="2700" dirty="0">
                <a:solidFill>
                  <a:srgbClr val="E7E6E6">
                    <a:lumMod val="50000"/>
                  </a:srgbClr>
                </a:solidFill>
                <a:latin typeface="SenticoSansDT" charset="0"/>
                <a:ea typeface="SenticoSansDT" charset="0"/>
                <a:cs typeface="SenticoSansDT" charset="0"/>
              </a:rPr>
              <a:t>GESTIÓN</a:t>
            </a:r>
            <a:r>
              <a:rPr lang="es-ES" altLang="es-PE" sz="2700" b="1" dirty="0">
                <a:solidFill>
                  <a:srgbClr val="E7E6E6">
                    <a:lumMod val="50000"/>
                  </a:srgbClr>
                </a:solidFill>
                <a:latin typeface="SenticoSansDT Light" charset="0"/>
                <a:ea typeface="SenticoSansDT Light" charset="0"/>
                <a:cs typeface="SenticoSansDT Light" charset="0"/>
              </a:rPr>
              <a:t> </a:t>
            </a:r>
            <a:r>
              <a:rPr lang="es-ES" altLang="es-PE" sz="2700" dirty="0">
                <a:solidFill>
                  <a:srgbClr val="E7E6E6">
                    <a:lumMod val="50000"/>
                  </a:srgbClr>
                </a:solidFill>
                <a:latin typeface="SenticoSansDT Light" charset="0"/>
                <a:ea typeface="SenticoSansDT Light" charset="0"/>
                <a:cs typeface="SenticoSansDT Light" charset="0"/>
              </a:rPr>
              <a:t>SOCIAL Y AMBIENTAL</a:t>
            </a:r>
          </a:p>
        </p:txBody>
      </p:sp>
      <p:sp>
        <p:nvSpPr>
          <p:cNvPr id="23554" name="CuadroTexto 8"/>
          <p:cNvSpPr txBox="1">
            <a:spLocks noChangeArrowheads="1"/>
          </p:cNvSpPr>
          <p:nvPr/>
        </p:nvSpPr>
        <p:spPr bwMode="auto">
          <a:xfrm>
            <a:off x="6336033" y="1287879"/>
            <a:ext cx="5855967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3" tIns="60840" rIns="121683" bIns="6084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214728" eaLnBrk="1" hangingPunct="1"/>
            <a:r>
              <a:rPr lang="es-ES" altLang="es-ES" sz="1900" b="1">
                <a:solidFill>
                  <a:srgbClr val="767171"/>
                </a:solidFill>
                <a:latin typeface="SenticoSansDT" charset="0"/>
                <a:ea typeface="SenticoSansDT Light" charset="0"/>
                <a:cs typeface="SenticoSansDT Light" charset="0"/>
              </a:rPr>
              <a:t>APORTAMOS AL DESARROLLO DE:</a:t>
            </a:r>
            <a:endParaRPr lang="es-PE" altLang="es-ES" sz="1900" b="1">
              <a:solidFill>
                <a:srgbClr val="767171"/>
              </a:solidFill>
              <a:latin typeface="SenticoSansDT" charset="0"/>
              <a:ea typeface="SenticoSansDT Light" charset="0"/>
              <a:cs typeface="SenticoSansDT Light" charset="0"/>
            </a:endParaRPr>
          </a:p>
        </p:txBody>
      </p:sp>
      <p:graphicFrame>
        <p:nvGraphicFramePr>
          <p:cNvPr id="18" name="1 Diagrama">
            <a:extLst>
              <a:ext uri="{FF2B5EF4-FFF2-40B4-BE49-F238E27FC236}"/>
            </a:extLst>
          </p:cNvPr>
          <p:cNvGraphicFramePr/>
          <p:nvPr/>
        </p:nvGraphicFramePr>
        <p:xfrm>
          <a:off x="5309346" y="1967772"/>
          <a:ext cx="7349472" cy="378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CuadroTexto 11"/>
          <p:cNvSpPr txBox="1">
            <a:spLocks noChangeArrowheads="1"/>
          </p:cNvSpPr>
          <p:nvPr/>
        </p:nvSpPr>
        <p:spPr bwMode="auto">
          <a:xfrm>
            <a:off x="556222" y="3512552"/>
            <a:ext cx="5858081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3" tIns="60840" rIns="121683" bIns="6084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214728" eaLnBrk="1" hangingPunct="1"/>
            <a:r>
              <a:rPr lang="es-ES" altLang="es-ES" sz="1900" b="1">
                <a:solidFill>
                  <a:srgbClr val="767171"/>
                </a:solidFill>
                <a:latin typeface="SenticoSansDT" charset="0"/>
                <a:ea typeface="SenticoSansDT Light" charset="0"/>
                <a:cs typeface="SenticoSansDT Light" charset="0"/>
              </a:rPr>
              <a:t>ACCIONES:</a:t>
            </a:r>
            <a:endParaRPr lang="es-PE" altLang="es-ES" sz="1900" b="1">
              <a:solidFill>
                <a:srgbClr val="767171"/>
              </a:solidFill>
              <a:latin typeface="SenticoSansDT" charset="0"/>
              <a:ea typeface="SenticoSansDT Light" charset="0"/>
              <a:cs typeface="SenticoSansDT Light" charset="0"/>
            </a:endParaRPr>
          </a:p>
        </p:txBody>
      </p:sp>
      <p:sp>
        <p:nvSpPr>
          <p:cNvPr id="20" name="Rectángulo 19">
            <a:extLst>
              <a:ext uri="{FF2B5EF4-FFF2-40B4-BE49-F238E27FC236}"/>
            </a:extLst>
          </p:cNvPr>
          <p:cNvSpPr/>
          <p:nvPr/>
        </p:nvSpPr>
        <p:spPr>
          <a:xfrm>
            <a:off x="416624" y="1545852"/>
            <a:ext cx="4804895" cy="1844026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/>
          <a:p>
            <a:pPr algn="just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Nuestro objetivo es </a:t>
            </a:r>
            <a:r>
              <a:rPr lang="es-PE" sz="1600" b="1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generar confianza en los proyectos que promovemos</a:t>
            </a:r>
            <a:r>
              <a:rPr lang="es-PE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, conociendo amplia y respetuosamente las </a:t>
            </a:r>
            <a:r>
              <a:rPr lang="es-PE" sz="1600" b="1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necesidades y expectativas de la población</a:t>
            </a:r>
            <a:r>
              <a:rPr lang="es-PE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, asegurando el </a:t>
            </a:r>
            <a:r>
              <a:rPr lang="es-PE" sz="1600" b="1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cumplimiento de la normativa social y ambiental</a:t>
            </a:r>
            <a:r>
              <a:rPr lang="es-PE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, y </a:t>
            </a:r>
            <a:r>
              <a:rPr lang="es-PE" sz="1600" b="1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visibilizando el impacto positivo </a:t>
            </a:r>
            <a:r>
              <a:rPr lang="es-PE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en la calidad de vida de los peruanos.</a:t>
            </a:r>
            <a:endParaRPr lang="es-ES" sz="160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</p:txBody>
      </p:sp>
      <p:sp>
        <p:nvSpPr>
          <p:cNvPr id="22" name="CuadroTexto 21">
            <a:extLst>
              <a:ext uri="{FF2B5EF4-FFF2-40B4-BE49-F238E27FC236}"/>
            </a:extLst>
          </p:cNvPr>
          <p:cNvSpPr txBox="1"/>
          <p:nvPr/>
        </p:nvSpPr>
        <p:spPr>
          <a:xfrm>
            <a:off x="879770" y="3943937"/>
            <a:ext cx="5346292" cy="2338860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>
            <a:defPPr>
              <a:defRPr lang="es-ES"/>
            </a:defPPr>
            <a:lvl1pPr algn="just"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228156" indent="-228156" defTabSz="1214728">
              <a:buFont typeface=".AppleSystemUIFont" charset="0"/>
              <a:buChar char="-"/>
              <a:defRPr/>
            </a:pPr>
            <a:r>
              <a:rPr lang="es-PE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Identificación temprana de riesgos sociales y ambientales, y aplicación de estrategias de mitigación.</a:t>
            </a:r>
            <a:endParaRPr lang="es-ES" sz="1600" b="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  <a:p>
            <a:pPr marL="228156" indent="-228156" defTabSz="1214728">
              <a:buFont typeface=".AppleSystemUIFont" charset="0"/>
              <a:buChar char="-"/>
              <a:defRPr/>
            </a:pPr>
            <a:r>
              <a:rPr lang="es-PE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Intensivo trabajo de campo y generación de relación respetuosa y transparente con los actores sociales.</a:t>
            </a:r>
            <a:endParaRPr lang="es-ES" sz="1600" b="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  <a:p>
            <a:pPr marL="228156" indent="-228156" defTabSz="1214728">
              <a:buFont typeface=".AppleSystemUIFont" charset="0"/>
              <a:buChar char="-"/>
              <a:defRPr/>
            </a:pPr>
            <a:r>
              <a:rPr lang="es-PE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Generación de alianzas estratégicas con autoridades locales.</a:t>
            </a:r>
            <a:endParaRPr lang="es-ES" sz="1600" b="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  <a:p>
            <a:pPr marL="228156" indent="-228156" defTabSz="1214728">
              <a:buFont typeface=".AppleSystemUIFont" charset="0"/>
              <a:buChar char="-"/>
              <a:defRPr/>
            </a:pPr>
            <a:r>
              <a:rPr lang="es-PE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Fortalecimiento de la presencia del estado (articulación multisectorial).</a:t>
            </a: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449375" y="349815"/>
            <a:ext cx="6725734" cy="39893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4300" b="0" i="0">
                <a:solidFill>
                  <a:srgbClr val="6D6E70"/>
                </a:solidFill>
                <a:latin typeface="SenticoSansDT-Light"/>
                <a:ea typeface="+mj-ea"/>
                <a:cs typeface="SenticoSansDT-Light"/>
              </a:defRPr>
            </a:lvl1pPr>
          </a:lstStyle>
          <a:p>
            <a:pPr marL="22708" defTabSz="913973" eaLnBrk="1" fontAlgn="auto" hangingPunct="1">
              <a:lnSpc>
                <a:spcPts val="3044"/>
              </a:lnSpc>
              <a:spcBef>
                <a:spcPts val="79"/>
              </a:spcBef>
              <a:spcAft>
                <a:spcPts val="0"/>
              </a:spcAft>
            </a:pPr>
            <a:r>
              <a:rPr lang="es-PE" sz="3100" b="1" kern="0" spc="6" dirty="0">
                <a:latin typeface="SenticoSansDT"/>
                <a:cs typeface="SenticoSansDT"/>
              </a:rPr>
              <a:t>2. IMPULSO INVERSION PRIVADA</a:t>
            </a:r>
            <a:endParaRPr lang="es-PE" sz="3100" kern="0" dirty="0">
              <a:latin typeface="SenticoSansDT"/>
              <a:cs typeface="SenticoSansDT"/>
            </a:endParaRPr>
          </a:p>
        </p:txBody>
      </p:sp>
    </p:spTree>
    <p:extLst>
      <p:ext uri="{BB962C8B-B14F-4D97-AF65-F5344CB8AC3E}">
        <p14:creationId xmlns:p14="http://schemas.microsoft.com/office/powerpoint/2010/main" val="36273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38">
            <a:extLst>
              <a:ext uri="{FF2B5EF4-FFF2-40B4-BE49-F238E27FC236}"/>
            </a:extLst>
          </p:cNvPr>
          <p:cNvSpPr/>
          <p:nvPr/>
        </p:nvSpPr>
        <p:spPr>
          <a:xfrm>
            <a:off x="338374" y="1034094"/>
            <a:ext cx="10177226" cy="538482"/>
          </a:xfrm>
          <a:prstGeom prst="rect">
            <a:avLst/>
          </a:prstGeom>
        </p:spPr>
        <p:txBody>
          <a:bodyPr wrap="square" lIns="121683" tIns="60840" rIns="121683" bIns="60840">
            <a:spAutoFit/>
          </a:bodyPr>
          <a:lstStyle/>
          <a:p>
            <a:pPr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PE" sz="2700" dirty="0">
                <a:solidFill>
                  <a:srgbClr val="E7E6E6">
                    <a:lumMod val="50000"/>
                  </a:srgbClr>
                </a:solidFill>
                <a:latin typeface="SenticoSansDT"/>
                <a:ea typeface="SenticoSansDT Light" charset="0"/>
                <a:cs typeface="SenticoSansDT Light" charset="0"/>
              </a:rPr>
              <a:t>FORTALECIMIENTO INVERSIÓN </a:t>
            </a:r>
            <a:r>
              <a:rPr lang="es-ES" altLang="es-PE" sz="2700" dirty="0">
                <a:solidFill>
                  <a:srgbClr val="E7E6E6">
                    <a:lumMod val="50000"/>
                  </a:srgbClr>
                </a:solidFill>
                <a:latin typeface="SenticoSansDT Light" charset="0"/>
                <a:ea typeface="SenticoSansDT Light" charset="0"/>
                <a:cs typeface="SenticoSansDT Light" charset="0"/>
              </a:rPr>
              <a:t>DESCENTRALIZADA</a:t>
            </a:r>
          </a:p>
        </p:txBody>
      </p:sp>
      <p:sp>
        <p:nvSpPr>
          <p:cNvPr id="21" name="Rectángulo redondeado 11">
            <a:extLst>
              <a:ext uri="{FF2B5EF4-FFF2-40B4-BE49-F238E27FC236}"/>
            </a:extLst>
          </p:cNvPr>
          <p:cNvSpPr/>
          <p:nvPr/>
        </p:nvSpPr>
        <p:spPr>
          <a:xfrm>
            <a:off x="2440944" y="2093562"/>
            <a:ext cx="1787033" cy="1289972"/>
          </a:xfrm>
          <a:prstGeom prst="roundRect">
            <a:avLst>
              <a:gd name="adj" fmla="val 7393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prstClr val="white"/>
                </a:solidFill>
                <a:latin typeface="SenticoSansDT"/>
              </a:rPr>
              <a:t>Programa de certificación de funcionario</a:t>
            </a:r>
            <a:r>
              <a:rPr lang="es-PE" sz="1900" dirty="0">
                <a:solidFill>
                  <a:prstClr val="white"/>
                </a:solidFill>
                <a:latin typeface="SenticoSansDT"/>
              </a:rPr>
              <a:t>s</a:t>
            </a:r>
          </a:p>
        </p:txBody>
      </p:sp>
      <p:sp>
        <p:nvSpPr>
          <p:cNvPr id="22" name="Rectángulo redondeado 12">
            <a:extLst>
              <a:ext uri="{FF2B5EF4-FFF2-40B4-BE49-F238E27FC236}"/>
            </a:extLst>
          </p:cNvPr>
          <p:cNvSpPr/>
          <p:nvPr/>
        </p:nvSpPr>
        <p:spPr>
          <a:xfrm>
            <a:off x="4390798" y="2110481"/>
            <a:ext cx="1647454" cy="1273054"/>
          </a:xfrm>
          <a:prstGeom prst="roundRect">
            <a:avLst>
              <a:gd name="adj" fmla="val 6415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prstClr val="white"/>
                </a:solidFill>
                <a:latin typeface="SenticoSansDT"/>
              </a:rPr>
              <a:t>Plataforma virtual de contenidos</a:t>
            </a:r>
          </a:p>
        </p:txBody>
      </p:sp>
      <p:sp>
        <p:nvSpPr>
          <p:cNvPr id="23" name="Rectángulo redondeado 13">
            <a:extLst>
              <a:ext uri="{FF2B5EF4-FFF2-40B4-BE49-F238E27FC236}"/>
            </a:extLst>
          </p:cNvPr>
          <p:cNvSpPr/>
          <p:nvPr/>
        </p:nvSpPr>
        <p:spPr>
          <a:xfrm>
            <a:off x="6203229" y="2123168"/>
            <a:ext cx="1693979" cy="1260366"/>
          </a:xfrm>
          <a:prstGeom prst="roundRect">
            <a:avLst>
              <a:gd name="adj" fmla="val 7175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3" tIns="60840" rIns="121683" bIns="60840" anchor="ctr"/>
          <a:lstStyle/>
          <a:p>
            <a:pPr algn="ctr" defTabSz="12167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prstClr val="white"/>
                </a:solidFill>
                <a:latin typeface="SenticoSansDT"/>
              </a:rPr>
              <a:t>Talleres candidatos / </a:t>
            </a:r>
            <a:r>
              <a:rPr lang="es-PE" sz="1600" dirty="0" err="1">
                <a:solidFill>
                  <a:prstClr val="white"/>
                </a:solidFill>
                <a:latin typeface="SenticoSansDT"/>
              </a:rPr>
              <a:t>aut</a:t>
            </a:r>
            <a:r>
              <a:rPr lang="es-PE" sz="1600" dirty="0">
                <a:solidFill>
                  <a:prstClr val="white"/>
                </a:solidFill>
                <a:latin typeface="SenticoSansDT"/>
              </a:rPr>
              <a:t>. electas</a:t>
            </a:r>
          </a:p>
        </p:txBody>
      </p:sp>
      <p:sp>
        <p:nvSpPr>
          <p:cNvPr id="26631" name="Rectángulo 4"/>
          <p:cNvSpPr>
            <a:spLocks noChangeArrowheads="1"/>
          </p:cNvSpPr>
          <p:nvPr/>
        </p:nvSpPr>
        <p:spPr bwMode="auto">
          <a:xfrm>
            <a:off x="2199833" y="1683329"/>
            <a:ext cx="7676836" cy="3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3" tIns="60840" rIns="121683" bIns="6084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4728" eaLnBrk="1" hangingPunct="1">
              <a:spcBef>
                <a:spcPct val="20000"/>
              </a:spcBef>
              <a:defRPr/>
            </a:pPr>
            <a:r>
              <a:rPr lang="es-ES" altLang="es-PE" sz="1600" dirty="0">
                <a:solidFill>
                  <a:srgbClr val="006699"/>
                </a:solidFill>
                <a:latin typeface="SenticoSansDT"/>
                <a:ea typeface="MS PGothic" pitchFamily="34" charset="-128"/>
              </a:rPr>
              <a:t>TRANSFERENCIA DE CONOCIMIENTO Y ASISTENCIA TÉCNICA</a:t>
            </a:r>
            <a:endParaRPr lang="es-PE" altLang="es-PE" sz="1600" dirty="0">
              <a:solidFill>
                <a:srgbClr val="006699"/>
              </a:solidFill>
              <a:latin typeface="SenticoSansDT"/>
              <a:ea typeface="MS PGothic" pitchFamily="34" charset="-128"/>
            </a:endParaRPr>
          </a:p>
        </p:txBody>
      </p:sp>
      <p:sp>
        <p:nvSpPr>
          <p:cNvPr id="24582" name="CuadroTexto 24"/>
          <p:cNvSpPr txBox="1">
            <a:spLocks noChangeArrowheads="1"/>
          </p:cNvSpPr>
          <p:nvPr/>
        </p:nvSpPr>
        <p:spPr bwMode="auto">
          <a:xfrm>
            <a:off x="429311" y="1490891"/>
            <a:ext cx="4549000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3" tIns="60840" rIns="121683" bIns="6084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214728" eaLnBrk="1" hangingPunct="1"/>
            <a:r>
              <a:rPr lang="es-ES" altLang="es-ES" sz="1900" dirty="0">
                <a:solidFill>
                  <a:srgbClr val="6D5981"/>
                </a:solidFill>
                <a:latin typeface="SenticoSansDT" charset="0"/>
                <a:ea typeface="SenticoSansDT Light" charset="0"/>
                <a:cs typeface="SenticoSansDT Light" charset="0"/>
              </a:rPr>
              <a:t>Año Electoral</a:t>
            </a:r>
          </a:p>
        </p:txBody>
      </p:sp>
      <p:sp>
        <p:nvSpPr>
          <p:cNvPr id="27" name="Rectángulo redondeado 15">
            <a:extLst>
              <a:ext uri="{FF2B5EF4-FFF2-40B4-BE49-F238E27FC236}"/>
            </a:extLst>
          </p:cNvPr>
          <p:cNvSpPr/>
          <p:nvPr/>
        </p:nvSpPr>
        <p:spPr bwMode="auto">
          <a:xfrm>
            <a:off x="8060030" y="2116825"/>
            <a:ext cx="1624190" cy="1268825"/>
          </a:xfrm>
          <a:prstGeom prst="roundRect">
            <a:avLst>
              <a:gd name="adj" fmla="val 638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8" name="CuadroTexto 2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8102347" y="2180285"/>
            <a:ext cx="1541711" cy="11419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66" tIns="45634" rIns="91266" bIns="45634" spcCol="1692" anchor="ctr"/>
          <a:lstStyle/>
          <a:p>
            <a:pPr algn="ctr" defTabSz="1064743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PE" sz="1900" dirty="0">
                <a:solidFill>
                  <a:prstClr val="white"/>
                </a:solidFill>
                <a:latin typeface="SenticoSansDT"/>
              </a:rPr>
              <a:t>Aprender haciendo</a:t>
            </a:r>
          </a:p>
        </p:txBody>
      </p:sp>
      <p:sp>
        <p:nvSpPr>
          <p:cNvPr id="36" name="CuadroTexto 35">
            <a:extLst>
              <a:ext uri="{FF2B5EF4-FFF2-40B4-BE49-F238E27FC236}"/>
            </a:extLst>
          </p:cNvPr>
          <p:cNvSpPr txBox="1"/>
          <p:nvPr/>
        </p:nvSpPr>
        <p:spPr>
          <a:xfrm>
            <a:off x="735961" y="3918556"/>
            <a:ext cx="11352412" cy="2585210"/>
          </a:xfrm>
          <a:prstGeom prst="rect">
            <a:avLst/>
          </a:prstGeom>
        </p:spPr>
        <p:txBody>
          <a:bodyPr lIns="121683" tIns="60840" rIns="121683" bIns="60840">
            <a:spAutoFit/>
          </a:bodyPr>
          <a:lstStyle>
            <a:defPPr>
              <a:defRPr lang="es-ES"/>
            </a:defPPr>
            <a:lvl1pPr algn="just"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80269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Asesoría Técnica Descentralizada (De 10 a 18 puntos de atención/equipo itinerante)</a:t>
            </a:r>
          </a:p>
          <a:p>
            <a:pPr marL="986572" lvl="1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160 talleres, eventos de promoción y asesoría técnica en Obras por Impuestos.</a:t>
            </a:r>
          </a:p>
          <a:p>
            <a:pPr marL="986572" lvl="1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32 talleres descentralizados con funcionarios de 250 Gobiernos Regionales y Locales en </a:t>
            </a:r>
            <a:r>
              <a:rPr lang="es-ES" sz="1600" dirty="0" err="1">
                <a:solidFill>
                  <a:srgbClr val="E7E6E6">
                    <a:lumMod val="50000"/>
                  </a:srgbClr>
                </a:solidFill>
                <a:latin typeface="SenticoSansDT"/>
              </a:rPr>
              <a:t>APPs</a:t>
            </a: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 y Proyectos en Activos.</a:t>
            </a:r>
          </a:p>
          <a:p>
            <a:pPr marL="986572" lvl="1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45 Gobiernos Regionales y Locales con asistencia técnica especializada en </a:t>
            </a:r>
            <a:r>
              <a:rPr lang="es-ES" sz="1600" dirty="0" err="1">
                <a:solidFill>
                  <a:srgbClr val="E7E6E6">
                    <a:lumMod val="50000"/>
                  </a:srgbClr>
                </a:solidFill>
                <a:latin typeface="SenticoSansDT"/>
              </a:rPr>
              <a:t>APPs</a:t>
            </a: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 y Proyectos en Activos.</a:t>
            </a:r>
          </a:p>
          <a:p>
            <a:pPr marL="380269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Identificación de Proyectos APP y Proyectos en Activos regionales.</a:t>
            </a:r>
          </a:p>
          <a:p>
            <a:pPr marL="986572" lvl="1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Estudios técnicos para la identificación en 12 Gobiernos Regionales (en camino 13 restantes)</a:t>
            </a:r>
          </a:p>
          <a:p>
            <a:pPr marL="380269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Funcionarios certificados trascienden a cambio de gestión.</a:t>
            </a:r>
          </a:p>
          <a:p>
            <a:pPr marL="380269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0" dirty="0">
                <a:solidFill>
                  <a:srgbClr val="E7E6E6">
                    <a:lumMod val="50000"/>
                  </a:srgbClr>
                </a:solidFill>
                <a:latin typeface="SenticoSansDT"/>
              </a:rPr>
              <a:t>Empoderamiento de líderes regionales (en promoción de la inversión privada).</a:t>
            </a:r>
          </a:p>
          <a:p>
            <a:pPr marL="380269" indent="-380269" defTabSz="121671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600" b="0" dirty="0">
              <a:solidFill>
                <a:srgbClr val="E7E6E6">
                  <a:lumMod val="50000"/>
                </a:srgbClr>
              </a:solidFill>
              <a:latin typeface="SenticoSansDT"/>
            </a:endParaRPr>
          </a:p>
        </p:txBody>
      </p:sp>
      <p:sp>
        <p:nvSpPr>
          <p:cNvPr id="24586" name="Rectángulo 4"/>
          <p:cNvSpPr>
            <a:spLocks noChangeArrowheads="1"/>
          </p:cNvSpPr>
          <p:nvPr/>
        </p:nvSpPr>
        <p:spPr bwMode="auto">
          <a:xfrm>
            <a:off x="429312" y="3508323"/>
            <a:ext cx="7674720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3" tIns="60840" rIns="121683" bIns="6084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214728" eaLnBrk="1" hangingPunct="1">
              <a:spcBef>
                <a:spcPct val="20000"/>
              </a:spcBef>
            </a:pPr>
            <a:r>
              <a:rPr lang="es-ES" altLang="es-PE" sz="1900" dirty="0">
                <a:solidFill>
                  <a:srgbClr val="6D5981"/>
                </a:solidFill>
                <a:latin typeface="SenticoSansDT" charset="0"/>
                <a:ea typeface="MS PGothic" charset="-128"/>
                <a:cs typeface="MS PGothic" charset="-128"/>
              </a:rPr>
              <a:t>Acciones 2018</a:t>
            </a:r>
            <a:endParaRPr lang="es-PE" altLang="es-PE" sz="1900" dirty="0">
              <a:solidFill>
                <a:srgbClr val="6D5981"/>
              </a:solidFill>
              <a:latin typeface="SenticoSansDT" charset="0"/>
              <a:ea typeface="MS PGothic" charset="-128"/>
              <a:cs typeface="MS PGothic" charset="-128"/>
            </a:endParaRPr>
          </a:p>
        </p:txBody>
      </p:sp>
      <p:sp>
        <p:nvSpPr>
          <p:cNvPr id="17" name="object 2"/>
          <p:cNvSpPr txBox="1">
            <a:spLocks/>
          </p:cNvSpPr>
          <p:nvPr/>
        </p:nvSpPr>
        <p:spPr>
          <a:xfrm>
            <a:off x="449375" y="349815"/>
            <a:ext cx="6725734" cy="39893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4300" b="0" i="0">
                <a:solidFill>
                  <a:srgbClr val="6D6E70"/>
                </a:solidFill>
                <a:latin typeface="SenticoSansDT-Light"/>
                <a:ea typeface="+mj-ea"/>
                <a:cs typeface="SenticoSansDT-Light"/>
              </a:defRPr>
            </a:lvl1pPr>
          </a:lstStyle>
          <a:p>
            <a:pPr marL="22708" defTabSz="913973" eaLnBrk="1" fontAlgn="auto" hangingPunct="1">
              <a:lnSpc>
                <a:spcPts val="3044"/>
              </a:lnSpc>
              <a:spcBef>
                <a:spcPts val="79"/>
              </a:spcBef>
              <a:spcAft>
                <a:spcPts val="0"/>
              </a:spcAft>
            </a:pPr>
            <a:r>
              <a:rPr lang="es-PE" sz="3100" b="1" kern="0" spc="6" dirty="0">
                <a:latin typeface="SenticoSansDT"/>
                <a:cs typeface="SenticoSansDT"/>
              </a:rPr>
              <a:t>2. IMPULSO INVERSION PRIVADA</a:t>
            </a:r>
            <a:endParaRPr lang="es-PE" sz="3100" kern="0" dirty="0">
              <a:latin typeface="SenticoSansDT"/>
              <a:cs typeface="SenticoSansDT"/>
            </a:endParaRPr>
          </a:p>
        </p:txBody>
      </p:sp>
    </p:spTree>
    <p:extLst>
      <p:ext uri="{BB962C8B-B14F-4D97-AF65-F5344CB8AC3E}">
        <p14:creationId xmlns:p14="http://schemas.microsoft.com/office/powerpoint/2010/main" val="1586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1096</Words>
  <Application>Microsoft Office PowerPoint</Application>
  <PresentationFormat>Personalizado</PresentationFormat>
  <Paragraphs>243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Office Theme</vt:lpstr>
      <vt:lpstr>1_Office Theme</vt:lpstr>
      <vt:lpstr>Diseño personalizado</vt:lpstr>
      <vt:lpstr>1_Diseño personalizado</vt:lpstr>
      <vt:lpstr>3_Office Theme</vt:lpstr>
      <vt:lpstr>4_Office Theme</vt:lpstr>
      <vt:lpstr>5_Office Theme</vt:lpstr>
      <vt:lpstr>2_Office Theme</vt:lpstr>
      <vt:lpstr>Presentación de PowerPoint</vt:lpstr>
      <vt:lpstr>Presentación de PowerPoint</vt:lpstr>
      <vt:lpstr>PORTAFOLIO 2018-2020</vt:lpstr>
      <vt:lpstr>de ProInversión</vt:lpstr>
      <vt:lpstr>1. CENTRO DE EXCELENCIA Contratación de Asesores</vt:lpstr>
      <vt:lpstr>Presentación de PowerPoint</vt:lpstr>
      <vt:lpstr>Presentación de PowerPoint</vt:lpstr>
      <vt:lpstr>Presentación de PowerPoint</vt:lpstr>
      <vt:lpstr>Presentación de PowerPoint</vt:lpstr>
      <vt:lpstr>3. ESTRATEGIA COMERCIAL ESTRATEGIA  DE PROMOCIÓN INVERSIONISTAS Y ASESORES</vt:lpstr>
      <vt:lpstr>4. INSTITUCIONAL PROINVERSION requiere fortalecer 5 pilares en su Gestión Institucional.</vt:lpstr>
      <vt:lpstr>Presentación de PowerPoint</vt:lpstr>
      <vt:lpstr>RETOS 2018 INVERSIÓN ESTIMADA- US$ 3,841MM</vt:lpstr>
      <vt:lpstr>RETOS 2018 18 PROYECTOS - US$ 3,841 MM</vt:lpstr>
      <vt:lpstr>RETOS 2019 - 2020 32 PROYECTOS - USD 7,315MM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COMEX</cp:lastModifiedBy>
  <cp:revision>94</cp:revision>
  <cp:lastPrinted>2018-09-04T16:38:49Z</cp:lastPrinted>
  <dcterms:created xsi:type="dcterms:W3CDTF">2018-04-23T22:22:23Z</dcterms:created>
  <dcterms:modified xsi:type="dcterms:W3CDTF">2018-09-05T12:29:24Z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2018-04-20T00:00:00Z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2018-04-20T00:00:00Z</vt:filetime>
  </property>
</Properties>
</file>